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1"/>
  </p:notesMasterIdLst>
  <p:sldIdLst>
    <p:sldId id="256" r:id="rId2"/>
    <p:sldId id="297" r:id="rId3"/>
    <p:sldId id="405" r:id="rId4"/>
    <p:sldId id="399" r:id="rId5"/>
    <p:sldId id="401" r:id="rId6"/>
    <p:sldId id="430" r:id="rId7"/>
    <p:sldId id="442" r:id="rId8"/>
    <p:sldId id="435" r:id="rId9"/>
    <p:sldId id="436" r:id="rId10"/>
    <p:sldId id="437" r:id="rId11"/>
    <p:sldId id="343" r:id="rId12"/>
    <p:sldId id="332" r:id="rId13"/>
    <p:sldId id="339" r:id="rId14"/>
    <p:sldId id="336" r:id="rId15"/>
    <p:sldId id="337" r:id="rId16"/>
    <p:sldId id="338" r:id="rId17"/>
    <p:sldId id="418" r:id="rId18"/>
    <p:sldId id="452" r:id="rId19"/>
    <p:sldId id="453" r:id="rId20"/>
  </p:sldIdLst>
  <p:sldSz cx="9144000" cy="6858000" type="screen4x3"/>
  <p:notesSz cx="6805613" cy="9939338"/>
  <p:defaultTextStyle>
    <a:defPPr>
      <a:defRPr lang="en-GB"/>
    </a:defPPr>
    <a:lvl1pPr algn="l" defTabSz="449171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796" indent="-285690" algn="l" defTabSz="449171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2764" indent="-228553" algn="l" defTabSz="449171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599868" indent="-228553" algn="l" defTabSz="449171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6974" indent="-228553" algn="l" defTabSz="449171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5526" algn="l" defTabSz="91421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2630" algn="l" defTabSz="91421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199736" algn="l" defTabSz="91421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6841" algn="l" defTabSz="91421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>
          <p15:clr>
            <a:srgbClr val="A4A3A4"/>
          </p15:clr>
        </p15:guide>
        <p15:guide id="2" pos="204">
          <p15:clr>
            <a:srgbClr val="A4A3A4"/>
          </p15:clr>
        </p15:guide>
        <p15:guide id="3" pos="5602">
          <p15:clr>
            <a:srgbClr val="A4A3A4"/>
          </p15:clr>
        </p15:guide>
        <p15:guide id="4" orient="horz" pos="3793">
          <p15:clr>
            <a:srgbClr val="A4A3A4"/>
          </p15:clr>
        </p15:guide>
        <p15:guide id="5" pos="158">
          <p15:clr>
            <a:srgbClr val="A4A3A4"/>
          </p15:clr>
        </p15:guide>
        <p15:guide id="6" pos="5647">
          <p15:clr>
            <a:srgbClr val="A4A3A4"/>
          </p15:clr>
        </p15:guide>
        <p15:guide id="7" pos="2802">
          <p15:clr>
            <a:srgbClr val="A4A3A4"/>
          </p15:clr>
        </p15:guide>
        <p15:guide id="8" pos="2957">
          <p15:clr>
            <a:srgbClr val="A4A3A4"/>
          </p15:clr>
        </p15:guide>
        <p15:guide id="9" pos="2850">
          <p15:clr>
            <a:srgbClr val="A4A3A4"/>
          </p15:clr>
        </p15:guide>
        <p15:guide id="10" pos="3005">
          <p15:clr>
            <a:srgbClr val="A4A3A4"/>
          </p15:clr>
        </p15:guide>
        <p15:guide id="11" orient="horz" pos="935">
          <p15:clr>
            <a:srgbClr val="A4A3A4"/>
          </p15:clr>
        </p15:guide>
        <p15:guide id="12" orient="horz" pos="209" userDrawn="1">
          <p15:clr>
            <a:srgbClr val="A4A3A4"/>
          </p15:clr>
        </p15:guide>
        <p15:guide id="16" pos="3785" userDrawn="1">
          <p15:clr>
            <a:srgbClr val="A4A3A4"/>
          </p15:clr>
        </p15:guide>
        <p15:guide id="17" pos="1920" userDrawn="1">
          <p15:clr>
            <a:srgbClr val="A4A3A4"/>
          </p15:clr>
        </p15:guide>
        <p15:guide id="18" pos="1871" userDrawn="1">
          <p15:clr>
            <a:srgbClr val="A4A3A4"/>
          </p15:clr>
        </p15:guide>
        <p15:guide id="19" pos="2025" userDrawn="1">
          <p15:clr>
            <a:srgbClr val="A4A3A4"/>
          </p15:clr>
        </p15:guide>
        <p15:guide id="20" pos="2064" userDrawn="1">
          <p15:clr>
            <a:srgbClr val="A4A3A4"/>
          </p15:clr>
        </p15:guide>
        <p15:guide id="21" pos="3735" userDrawn="1">
          <p15:clr>
            <a:srgbClr val="A4A3A4"/>
          </p15:clr>
        </p15:guide>
        <p15:guide id="22" pos="3890" userDrawn="1">
          <p15:clr>
            <a:srgbClr val="A4A3A4"/>
          </p15:clr>
        </p15:guide>
        <p15:guide id="23" pos="3939" userDrawn="1">
          <p15:clr>
            <a:srgbClr val="A4A3A4"/>
          </p15:clr>
        </p15:guide>
        <p15:guide id="24" orient="horz" pos="4187" userDrawn="1">
          <p15:clr>
            <a:srgbClr val="A4A3A4"/>
          </p15:clr>
        </p15:guide>
        <p15:guide id="25" orient="horz" pos="4235" userDrawn="1">
          <p15:clr>
            <a:srgbClr val="A4A3A4"/>
          </p15:clr>
        </p15:guide>
        <p15:guide id="26" orient="horz" pos="1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77" userDrawn="1">
          <p15:clr>
            <a:srgbClr val="A4A3A4"/>
          </p15:clr>
        </p15:guide>
        <p15:guide id="2" pos="19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CDCDC"/>
    <a:srgbClr val="E4465A"/>
    <a:srgbClr val="6D6F71"/>
    <a:srgbClr val="444444"/>
    <a:srgbClr val="939598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9" autoAdjust="0"/>
    <p:restoredTop sz="93245" autoAdjust="0"/>
  </p:normalViewPr>
  <p:slideViewPr>
    <p:cSldViewPr showGuides="1">
      <p:cViewPr varScale="1">
        <p:scale>
          <a:sx n="69" d="100"/>
          <a:sy n="69" d="100"/>
        </p:scale>
        <p:origin x="1692" y="48"/>
      </p:cViewPr>
      <p:guideLst>
        <p:guide orient="horz" pos="981"/>
        <p:guide pos="204"/>
        <p:guide pos="5602"/>
        <p:guide orient="horz" pos="3793"/>
        <p:guide pos="158"/>
        <p:guide pos="5647"/>
        <p:guide pos="2802"/>
        <p:guide pos="2957"/>
        <p:guide pos="2850"/>
        <p:guide pos="3005"/>
        <p:guide orient="horz" pos="935"/>
        <p:guide orient="horz" pos="209"/>
        <p:guide pos="3785"/>
        <p:guide pos="1920"/>
        <p:guide pos="1871"/>
        <p:guide pos="2025"/>
        <p:guide pos="2064"/>
        <p:guide pos="3735"/>
        <p:guide pos="3890"/>
        <p:guide pos="3939"/>
        <p:guide orient="horz" pos="4187"/>
        <p:guide orient="horz" pos="4235"/>
        <p:guide orient="horz" pos="174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677"/>
        <p:guide pos="19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3345069669475426E-2"/>
          <c:w val="1"/>
          <c:h val="0.85587236828150992"/>
        </c:manualLayout>
      </c:layout>
      <c:pie3DChart>
        <c:varyColors val="1"/>
        <c:ser>
          <c:idx val="0"/>
          <c:order val="0"/>
          <c:tx>
            <c:strRef>
              <c:f>Лист1!$B$4</c:f>
              <c:strCache>
                <c:ptCount val="1"/>
                <c:pt idx="0">
                  <c:v>Доля числа лотов по Площадкам</c:v>
                </c:pt>
              </c:strCache>
            </c:strRef>
          </c:tx>
          <c:spPr>
            <a:solidFill>
              <a:srgbClr val="DCDCDC"/>
            </a:solidFill>
          </c:spPr>
          <c:explosion val="25"/>
          <c:dPt>
            <c:idx val="0"/>
            <c:bubble3D val="0"/>
            <c:explosion val="20"/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E4465A"/>
              </a:solidFill>
            </c:spPr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0"/>
              <c:layout>
                <c:manualLayout>
                  <c:x val="-0.1217432977127859"/>
                  <c:y val="2.6709709841570863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444444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6252929321334833"/>
                  <c:y val="-0.2008421970124725"/>
                </c:manualLayout>
              </c:layout>
              <c:spPr>
                <a:noFill/>
                <a:ln w="25369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1068616422947135E-2"/>
                  <c:y val="-2.4953125843256489E-4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444444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69"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444444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Лист1!$A$5:$A$9</c:f>
              <c:strCache>
                <c:ptCount val="5"/>
                <c:pt idx="0">
                  <c:v>Сбербанк-АСТ</c:v>
                </c:pt>
                <c:pt idx="1">
                  <c:v>АГЗ РТ</c:v>
                </c:pt>
                <c:pt idx="2">
                  <c:v>РТС-тендер</c:v>
                </c:pt>
                <c:pt idx="3">
                  <c:v>ЕЭТП</c:v>
                </c:pt>
                <c:pt idx="4">
                  <c:v>ЭТП ММВБ</c:v>
                </c:pt>
              </c:strCache>
            </c:strRef>
          </c:cat>
          <c:val>
            <c:numRef>
              <c:f>Лист1!$B$5:$B$9</c:f>
              <c:numCache>
                <c:formatCode>0.0%</c:formatCode>
                <c:ptCount val="5"/>
                <c:pt idx="0">
                  <c:v>0.45300000000000001</c:v>
                </c:pt>
                <c:pt idx="1">
                  <c:v>4.3999999999999997E-2</c:v>
                </c:pt>
                <c:pt idx="2">
                  <c:v>0.191</c:v>
                </c:pt>
                <c:pt idx="3">
                  <c:v>0.251</c:v>
                </c:pt>
                <c:pt idx="4">
                  <c:v>6.0999999999999999E-2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9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3345069669475426E-2"/>
          <c:w val="1"/>
          <c:h val="0.85587236828150992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  <c:pt idx="0">
                  <c:v>Доля числа лотов по Площадкам</c:v>
                </c:pt>
              </c:strCache>
            </c:strRef>
          </c:tx>
          <c:spPr>
            <a:solidFill>
              <a:srgbClr val="DCDCDC"/>
            </a:solidFill>
          </c:spPr>
          <c:explosion val="25"/>
          <c:dPt>
            <c:idx val="0"/>
            <c:bubble3D val="0"/>
            <c:explosion val="20"/>
          </c:dPt>
          <c:dPt>
            <c:idx val="1"/>
            <c:bubble3D val="0"/>
          </c:dPt>
          <c:dPt>
            <c:idx val="2"/>
            <c:bubble3D val="0"/>
            <c:spPr>
              <a:solidFill>
                <a:srgbClr val="E4465A"/>
              </a:solidFill>
            </c:spPr>
          </c:dPt>
          <c:dPt>
            <c:idx val="3"/>
            <c:bubble3D val="0"/>
          </c:dPt>
          <c:dPt>
            <c:idx val="4"/>
            <c:bubble3D val="0"/>
          </c:dPt>
          <c:dLbls>
            <c:dLbl>
              <c:idx val="0"/>
              <c:layout>
                <c:manualLayout>
                  <c:x val="-0.1217432977127859"/>
                  <c:y val="5.6189216651743153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444444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5360072178477693"/>
                  <c:y val="-0.2155819504175587"/>
                </c:manualLayout>
              </c:layout>
              <c:spPr>
                <a:noFill/>
                <a:ln w="25369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3211552186139E-2"/>
                  <c:y val="3.4354648425307241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444444"/>
                      </a:solidFill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369"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rgbClr val="444444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Лист1!$A$3:$A$7</c:f>
              <c:strCache>
                <c:ptCount val="5"/>
                <c:pt idx="0">
                  <c:v>Сбербанк-АСТ</c:v>
                </c:pt>
                <c:pt idx="1">
                  <c:v>АГЗ РТ</c:v>
                </c:pt>
                <c:pt idx="2">
                  <c:v>РТС-тендер</c:v>
                </c:pt>
                <c:pt idx="3">
                  <c:v>ЕЭТП</c:v>
                </c:pt>
                <c:pt idx="4">
                  <c:v>ЭТП ММВБ</c:v>
                </c:pt>
              </c:strCache>
            </c:strRef>
          </c:cat>
          <c:val>
            <c:numRef>
              <c:f>Лист1!$B$3:$B$7</c:f>
              <c:numCache>
                <c:formatCode>0.0%</c:formatCode>
                <c:ptCount val="5"/>
                <c:pt idx="0">
                  <c:v>0.42599999999999999</c:v>
                </c:pt>
                <c:pt idx="1">
                  <c:v>4.1000000000000002E-2</c:v>
                </c:pt>
                <c:pt idx="2">
                  <c:v>0.23400000000000001</c:v>
                </c:pt>
                <c:pt idx="3">
                  <c:v>0.23799999999999999</c:v>
                </c:pt>
                <c:pt idx="4">
                  <c:v>6.0999999999999999E-2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69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9163" y="755650"/>
            <a:ext cx="4964112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0276" y="4721002"/>
            <a:ext cx="5443633" cy="4471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2952624" cy="49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664106" algn="l"/>
                <a:tab pos="1328212" algn="l"/>
                <a:tab pos="1992318" algn="l"/>
                <a:tab pos="265642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51561" y="0"/>
            <a:ext cx="2952624" cy="49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664106" algn="l"/>
                <a:tab pos="1328212" algn="l"/>
                <a:tab pos="1992318" algn="l"/>
                <a:tab pos="265642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" y="9442002"/>
            <a:ext cx="2952624" cy="49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664106" algn="l"/>
                <a:tab pos="1328212" algn="l"/>
                <a:tab pos="1992318" algn="l"/>
                <a:tab pos="2656423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Microsoft YaHei" charset="-122"/>
                <a:cs typeface="Arial Unicode MS" charset="0"/>
              </a:defRPr>
            </a:lvl1pPr>
          </a:lstStyle>
          <a:p>
            <a:pPr>
              <a:defRPr/>
            </a:pPr>
            <a:endParaRPr lang="ru-RU" altLang="ru-RU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851561" y="9442002"/>
            <a:ext cx="2952624" cy="49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664106" algn="l"/>
                <a:tab pos="1328212" algn="l"/>
                <a:tab pos="1992318" algn="l"/>
                <a:tab pos="2656423" algn="l"/>
              </a:tabLst>
              <a:defRPr sz="13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FF05C7A-696E-493A-A5F1-96CB974B77A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949796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17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796" indent="-285690" algn="l" defTabSz="44917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2764" indent="-228553" algn="l" defTabSz="44917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599868" indent="-228553" algn="l" defTabSz="44917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6974" indent="-228553" algn="l" defTabSz="449171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552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30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36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41" algn="l" defTabSz="9142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06894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26329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45765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65200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AB791BC-F3CB-4352-8DEE-83EC5A8B06DE}" type="slidenum">
              <a:rPr lang="ru-RU" altLang="ru-RU" sz="1300">
                <a:cs typeface="Arial Unicode MS" panose="020B0604020202020204" pitchFamily="34" charset="-128"/>
              </a:rPr>
              <a:pPr>
                <a:spcBef>
                  <a:spcPct val="0"/>
                </a:spcBef>
              </a:pPr>
              <a:t>1</a:t>
            </a:fld>
            <a:endParaRPr lang="ru-RU" altLang="ru-RU" sz="1300" dirty="0">
              <a:cs typeface="Arial Unicode MS" panose="020B0604020202020204" pitchFamily="34" charset="-128"/>
            </a:endParaRPr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55650"/>
            <a:ext cx="4965700" cy="3725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0276" y="4721002"/>
            <a:ext cx="5445062" cy="447307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08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FF05C7A-696E-493A-A5F1-96CB974B77AC}" type="slidenum">
              <a:rPr lang="ru-RU" altLang="ru-RU" smtClean="0"/>
              <a:pPr>
                <a:defRPr/>
              </a:pPr>
              <a:t>5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932086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06894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26329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45765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65200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47111CC-4F06-4412-8019-3E20AE6B4C2D}" type="slidenum">
              <a:rPr lang="ru-RU" altLang="ru-RU" sz="1300">
                <a:cs typeface="Arial Unicode MS" panose="020B0604020202020204" pitchFamily="34" charset="-128"/>
              </a:rPr>
              <a:pPr>
                <a:spcBef>
                  <a:spcPct val="0"/>
                </a:spcBef>
              </a:pPr>
              <a:t>8</a:t>
            </a:fld>
            <a:endParaRPr lang="ru-RU" altLang="ru-RU" sz="1300" dirty="0">
              <a:cs typeface="Arial Unicode MS" panose="020B0604020202020204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55650"/>
            <a:ext cx="4965700" cy="3725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0276" y="4721002"/>
            <a:ext cx="5445062" cy="447307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612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06894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26329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45765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65200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CF46FD-1810-40D5-B059-413378FBB558}" type="slidenum">
              <a:rPr lang="ru-RU" altLang="ru-RU" sz="1300">
                <a:cs typeface="Arial Unicode MS" panose="020B0604020202020204" pitchFamily="34" charset="-128"/>
              </a:rPr>
              <a:pPr>
                <a:spcBef>
                  <a:spcPct val="0"/>
                </a:spcBef>
              </a:pPr>
              <a:t>9</a:t>
            </a:fld>
            <a:endParaRPr lang="ru-RU" altLang="ru-RU" sz="1300" dirty="0">
              <a:cs typeface="Arial Unicode MS" panose="020B0604020202020204" pitchFamily="34" charset="-128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55650"/>
            <a:ext cx="4965700" cy="3725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0276" y="4721002"/>
            <a:ext cx="5445062" cy="447307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659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FF05C7A-696E-493A-A5F1-96CB974B77AC}" type="slidenum">
              <a:rPr lang="ru-RU" altLang="ru-RU" smtClean="0"/>
              <a:pPr>
                <a:defRPr/>
              </a:pPr>
              <a:t>17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28551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810" algn="l"/>
                <a:tab pos="1447621" algn="l"/>
                <a:tab pos="2171431" algn="l"/>
                <a:tab pos="2895243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810" algn="l"/>
                <a:tab pos="1447621" algn="l"/>
                <a:tab pos="2171431" algn="l"/>
                <a:tab pos="2895243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810" algn="l"/>
                <a:tab pos="1447621" algn="l"/>
                <a:tab pos="2171431" algn="l"/>
                <a:tab pos="2895243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810" algn="l"/>
                <a:tab pos="1447621" algn="l"/>
                <a:tab pos="2171431" algn="l"/>
                <a:tab pos="2895243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810" algn="l"/>
                <a:tab pos="1447621" algn="l"/>
                <a:tab pos="2171431" algn="l"/>
                <a:tab pos="2895243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289" indent="-228572" defTabSz="4492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810" algn="l"/>
                <a:tab pos="1447621" algn="l"/>
                <a:tab pos="2171431" algn="l"/>
                <a:tab pos="2895243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432" indent="-228572" defTabSz="4492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810" algn="l"/>
                <a:tab pos="1447621" algn="l"/>
                <a:tab pos="2171431" algn="l"/>
                <a:tab pos="2895243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8576" indent="-228572" defTabSz="4492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810" algn="l"/>
                <a:tab pos="1447621" algn="l"/>
                <a:tab pos="2171431" algn="l"/>
                <a:tab pos="2895243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5720" indent="-228572" defTabSz="44920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810" algn="l"/>
                <a:tab pos="1447621" algn="l"/>
                <a:tab pos="2171431" algn="l"/>
                <a:tab pos="2895243" algn="l"/>
              </a:tabLst>
              <a:defRPr sz="13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1EA7B65-4420-469C-A7B7-A03C993CE14B}" type="slidenum">
              <a:rPr lang="ru-RU" altLang="ru-RU" sz="1400">
                <a:cs typeface="Arial Unicode MS" panose="020B0604020202020204" pitchFamily="34" charset="-128"/>
              </a:rPr>
              <a:pPr>
                <a:spcBef>
                  <a:spcPct val="0"/>
                </a:spcBef>
              </a:pPr>
              <a:t>18</a:t>
            </a:fld>
            <a:endParaRPr lang="ru-RU" altLang="ru-RU" sz="1400">
              <a:cs typeface="Arial Unicode MS" panose="020B0604020202020204" pitchFamily="34" charset="-128"/>
            </a:endParaRPr>
          </a:p>
        </p:txBody>
      </p:sp>
      <p:sp>
        <p:nvSpPr>
          <p:cNvPr id="808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460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306894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726329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145765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565200" indent="-209718" defTabSz="412154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64106" algn="l"/>
                <a:tab pos="1328212" algn="l"/>
                <a:tab pos="1992318" algn="l"/>
                <a:tab pos="2656423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67428F0-5EBB-4DBF-A053-81255B8AFC4C}" type="slidenum">
              <a:rPr lang="ru-RU" altLang="ru-RU" sz="1300">
                <a:cs typeface="Arial Unicode MS" panose="020B0604020202020204" pitchFamily="34" charset="-128"/>
              </a:rPr>
              <a:pPr>
                <a:spcBef>
                  <a:spcPct val="0"/>
                </a:spcBef>
              </a:pPr>
              <a:t>19</a:t>
            </a:fld>
            <a:endParaRPr lang="ru-RU" altLang="ru-RU" sz="1300" dirty="0">
              <a:cs typeface="Arial Unicode MS" panose="020B0604020202020204" pitchFamily="34" charset="-128"/>
            </a:endParaRPr>
          </a:p>
        </p:txBody>
      </p:sp>
      <p:sp>
        <p:nvSpPr>
          <p:cNvPr id="870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55650"/>
            <a:ext cx="4965700" cy="37258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0276" y="4721002"/>
            <a:ext cx="5445062" cy="447307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744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1557339"/>
            <a:ext cx="8713788" cy="4464050"/>
          </a:xfrm>
          <a:prstGeom prst="rect">
            <a:avLst/>
          </a:prstGeom>
        </p:spPr>
        <p:txBody>
          <a:bodyPr lIns="91420" tIns="45711" rIns="91420" bIns="45711"/>
          <a:lstStyle>
            <a:lvl1pPr>
              <a:defRPr sz="1600"/>
            </a:lvl1pPr>
            <a:lvl2pPr marL="742796" indent="-285690">
              <a:buClr>
                <a:srgbClr val="E4465A"/>
              </a:buClr>
              <a:buFont typeface="Wingdings" panose="05000000000000000000" pitchFamily="2" charset="2"/>
              <a:buChar char="§"/>
              <a:defRPr sz="1600"/>
            </a:lvl2pPr>
            <a:lvl3pPr marL="1199901" indent="-285690">
              <a:buClr>
                <a:srgbClr val="E4465A"/>
              </a:buClr>
              <a:buFont typeface="Calibri" panose="020F0502020204030204" pitchFamily="34" charset="0"/>
              <a:buChar char="‒"/>
              <a:defRPr sz="1600"/>
            </a:lvl3pPr>
            <a:lvl4pPr marL="1657006" indent="-285690">
              <a:buClr>
                <a:srgbClr val="E4465A"/>
              </a:buClr>
              <a:buFont typeface="Calibri" panose="020F0502020204030204" pitchFamily="34" charset="0"/>
              <a:buChar char="‒"/>
              <a:defRPr sz="1600"/>
            </a:lvl4pPr>
            <a:lvl5pPr marL="2114111" indent="-285690">
              <a:buClr>
                <a:srgbClr val="E4465A"/>
              </a:buClr>
              <a:buFont typeface="Calibri" panose="020F0502020204030204" pitchFamily="34" charset="0"/>
              <a:buChar char="‒"/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EE8AD-2F4B-458F-B8FC-56A7A698D2D4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4096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  <a:prstGeom prst="rect">
            <a:avLst/>
          </a:prstGeom>
        </p:spPr>
        <p:txBody>
          <a:bodyPr lIns="82918" tIns="41460" rIns="82918" bIns="41460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D72B3-2279-4396-8352-38A09C8FF80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6928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92FE0B-40C9-419A-8E2C-F3D7501A569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2455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 userDrawn="1"/>
        </p:nvSpPr>
        <p:spPr bwMode="auto">
          <a:xfrm>
            <a:off x="250825" y="1196977"/>
            <a:ext cx="8642350" cy="79216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  <p:sp>
        <p:nvSpPr>
          <p:cNvPr id="3" name="Прямоугольник 9"/>
          <p:cNvSpPr>
            <a:spLocks noChangeArrowheads="1"/>
          </p:cNvSpPr>
          <p:nvPr userDrawn="1"/>
        </p:nvSpPr>
        <p:spPr bwMode="auto">
          <a:xfrm>
            <a:off x="250825" y="5516563"/>
            <a:ext cx="8642350" cy="79216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  <p:sp>
        <p:nvSpPr>
          <p:cNvPr id="4" name="Номер слайда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306FAA-7243-4C22-9281-5BF4F1BD4A1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609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 userDrawn="1"/>
        </p:nvSpPr>
        <p:spPr bwMode="auto">
          <a:xfrm>
            <a:off x="1763713" y="1125540"/>
            <a:ext cx="647700" cy="142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BB6DBF-5798-45D1-B4FB-7D943E86987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8878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47F1C-9115-4ED0-95F1-0E3C4E04FC9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9909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/>
          <p:cNvSpPr>
            <a:spLocks noChangeArrowheads="1"/>
          </p:cNvSpPr>
          <p:nvPr userDrawn="1"/>
        </p:nvSpPr>
        <p:spPr bwMode="auto">
          <a:xfrm>
            <a:off x="179512" y="5805488"/>
            <a:ext cx="8856984" cy="4318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C7BEF9-B1DA-4DB2-A32A-212DC652DD3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11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 userDrawn="1"/>
        </p:nvSpPr>
        <p:spPr>
          <a:xfrm>
            <a:off x="3543300" y="131765"/>
            <a:ext cx="5360988" cy="1106487"/>
          </a:xfrm>
          <a:prstGeom prst="rect">
            <a:avLst/>
          </a:prstGeom>
        </p:spPr>
        <p:txBody>
          <a:bodyPr lIns="91420" tIns="45711" rIns="91420" bIns="45711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ru-RU" sz="2000" dirty="0">
              <a:solidFill>
                <a:sysClr val="window" lastClr="FFFFFF">
                  <a:lumMod val="65000"/>
                </a:sysClr>
              </a:solidFill>
            </a:endParaRPr>
          </a:p>
        </p:txBody>
      </p:sp>
      <p:sp>
        <p:nvSpPr>
          <p:cNvPr id="3" name="Прямоугольник 9"/>
          <p:cNvSpPr>
            <a:spLocks noChangeArrowheads="1"/>
          </p:cNvSpPr>
          <p:nvPr userDrawn="1"/>
        </p:nvSpPr>
        <p:spPr bwMode="auto">
          <a:xfrm>
            <a:off x="1835150" y="1125540"/>
            <a:ext cx="649288" cy="1428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51106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44626"/>
            <a:ext cx="5616624" cy="1224136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39CEC9-1248-4337-A0C1-EA627F019CF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65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5"/>
          <p:cNvSpPr>
            <a:spLocks noChangeArrowheads="1"/>
          </p:cNvSpPr>
          <p:nvPr userDrawn="1"/>
        </p:nvSpPr>
        <p:spPr bwMode="auto">
          <a:xfrm>
            <a:off x="1046165" y="163515"/>
            <a:ext cx="1697037" cy="10445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910" tIns="41455" rIns="82910" bIns="41455"/>
          <a:lstStyle>
            <a:lvl1pPr defTabSz="414338" eaLnBrk="0" hangingPunct="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1pPr>
            <a:lvl2pPr defTabSz="414338" eaLnBrk="0" hangingPunct="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2pPr>
            <a:lvl3pPr defTabSz="414338" eaLnBrk="0" hangingPunct="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3pPr>
            <a:lvl4pPr defTabSz="414338" eaLnBrk="0" hangingPunct="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4pPr>
            <a:lvl5pPr defTabSz="414338" eaLnBrk="0" hangingPunct="0"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icrosoft YaHei" pitchFamily="34" charset="-122"/>
              </a:defRPr>
            </a:lvl9pPr>
          </a:lstStyle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3" name="Номер слайда 16"/>
          <p:cNvSpPr>
            <a:spLocks noGrp="1"/>
          </p:cNvSpPr>
          <p:nvPr>
            <p:ph type="sldNum" sz="quarter" idx="10"/>
          </p:nvPr>
        </p:nvSpPr>
        <p:spPr>
          <a:xfrm>
            <a:off x="7010400" y="6596065"/>
            <a:ext cx="2133600" cy="261937"/>
          </a:xfrm>
        </p:spPr>
        <p:txBody>
          <a:bodyPr/>
          <a:lstStyle>
            <a:lvl1pPr defTabSz="409490">
              <a:defRPr sz="900" smtClean="0"/>
            </a:lvl1pPr>
          </a:lstStyle>
          <a:p>
            <a:pPr>
              <a:defRPr/>
            </a:pPr>
            <a:fld id="{B03B5B05-BB99-4E8E-AFC2-21AA5137F141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900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046165" y="163515"/>
            <a:ext cx="1697037" cy="10445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>
              <a:ea typeface="Arial Unicode MS" panose="020B0604020202020204" pitchFamily="34" charset="-128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3492500" y="6597650"/>
            <a:ext cx="21320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82" tIns="44991" rIns="89982" bIns="4499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750" algn="l"/>
                <a:tab pos="1447500" algn="l"/>
              </a:tabLst>
              <a:defRPr sz="1200" smtClean="0">
                <a:solidFill>
                  <a:srgbClr val="FF0000"/>
                </a:solidFill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0FDDD6B9-759A-4028-AA27-90ACCD4A65E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695702" y="284165"/>
            <a:ext cx="5360988" cy="1106487"/>
          </a:xfrm>
          <a:prstGeom prst="rect">
            <a:avLst/>
          </a:prstGeom>
        </p:spPr>
        <p:txBody>
          <a:bodyPr lIns="91420" tIns="45711" rIns="91420" bIns="45711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0" y="46038"/>
            <a:ext cx="2447925" cy="12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1" name="Заголовок 2"/>
          <p:cNvSpPr>
            <a:spLocks noGrp="1"/>
          </p:cNvSpPr>
          <p:nvPr>
            <p:ph type="title"/>
          </p:nvPr>
        </p:nvSpPr>
        <p:spPr bwMode="auto">
          <a:xfrm>
            <a:off x="2471738" y="342900"/>
            <a:ext cx="6481762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dirty="0" smtClean="0"/>
              <a:t>ОБРАЗЕЦ ЗАГОЛОВКА</a:t>
            </a:r>
          </a:p>
        </p:txBody>
      </p:sp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763713" y="1052515"/>
            <a:ext cx="647700" cy="1555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lIns="91420" tIns="45711" rIns="91420" bIns="45711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  <p:cxnSp>
        <p:nvCxnSpPr>
          <p:cNvPr id="1032" name="Прямая соединительная линия 4"/>
          <p:cNvCxnSpPr>
            <a:cxnSpLocks noChangeShapeType="1"/>
          </p:cNvCxnSpPr>
          <p:nvPr/>
        </p:nvCxnSpPr>
        <p:spPr bwMode="auto">
          <a:xfrm>
            <a:off x="323852" y="1309688"/>
            <a:ext cx="8569325" cy="0"/>
          </a:xfrm>
          <a:prstGeom prst="line">
            <a:avLst/>
          </a:prstGeom>
          <a:noFill/>
          <a:ln w="19050" algn="ctr">
            <a:solidFill>
              <a:srgbClr val="E4465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33" name="Прямая соединительная линия 13"/>
          <p:cNvCxnSpPr>
            <a:cxnSpLocks noChangeShapeType="1"/>
          </p:cNvCxnSpPr>
          <p:nvPr/>
        </p:nvCxnSpPr>
        <p:spPr bwMode="auto">
          <a:xfrm>
            <a:off x="323852" y="6162675"/>
            <a:ext cx="8569325" cy="0"/>
          </a:xfrm>
          <a:prstGeom prst="line">
            <a:avLst/>
          </a:prstGeom>
          <a:noFill/>
          <a:ln w="19050" algn="ctr">
            <a:solidFill>
              <a:srgbClr val="E4465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62" r:id="rId3"/>
    <p:sldLayoutId id="2147483763" r:id="rId4"/>
    <p:sldLayoutId id="2147483759" r:id="rId5"/>
    <p:sldLayoutId id="2147483764" r:id="rId6"/>
    <p:sldLayoutId id="2147483765" r:id="rId7"/>
    <p:sldLayoutId id="2147483760" r:id="rId8"/>
    <p:sldLayoutId id="2147483766" r:id="rId9"/>
    <p:sldLayoutId id="2147483761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r" defTabSz="44917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 cap="all">
          <a:solidFill>
            <a:srgbClr val="E4465A"/>
          </a:solidFill>
          <a:latin typeface="Aria"/>
          <a:ea typeface="Arial Unicode MS" pitchFamily="34" charset="-128"/>
          <a:cs typeface="+mj-cs"/>
        </a:defRPr>
      </a:lvl1pPr>
      <a:lvl2pPr algn="r" defTabSz="44917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E4465A"/>
          </a:solidFill>
          <a:latin typeface="Aria"/>
          <a:ea typeface="Arial Unicode MS" pitchFamily="34" charset="-128"/>
          <a:cs typeface="Arial Unicode MS" charset="0"/>
        </a:defRPr>
      </a:lvl2pPr>
      <a:lvl3pPr algn="r" defTabSz="44917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E4465A"/>
          </a:solidFill>
          <a:latin typeface="Aria"/>
          <a:ea typeface="Arial Unicode MS" pitchFamily="34" charset="-128"/>
          <a:cs typeface="Arial Unicode MS" charset="0"/>
        </a:defRPr>
      </a:lvl3pPr>
      <a:lvl4pPr algn="r" defTabSz="44917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E4465A"/>
          </a:solidFill>
          <a:latin typeface="Aria"/>
          <a:ea typeface="Arial Unicode MS" pitchFamily="34" charset="-128"/>
          <a:cs typeface="Arial Unicode MS" charset="0"/>
        </a:defRPr>
      </a:lvl4pPr>
      <a:lvl5pPr algn="r" defTabSz="449171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 b="1">
          <a:solidFill>
            <a:srgbClr val="E4465A"/>
          </a:solidFill>
          <a:latin typeface="Aria"/>
          <a:ea typeface="Arial Unicode MS" pitchFamily="34" charset="-128"/>
          <a:cs typeface="Arial Unicode MS" charset="0"/>
        </a:defRPr>
      </a:lvl5pPr>
      <a:lvl6pPr marL="2514079" indent="-228553" algn="l" defTabSz="449171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cs typeface="Arial Unicode MS" charset="0"/>
        </a:defRPr>
      </a:lvl6pPr>
      <a:lvl7pPr marL="2971184" indent="-228553" algn="l" defTabSz="449171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cs typeface="Arial Unicode MS" charset="0"/>
        </a:defRPr>
      </a:lvl7pPr>
      <a:lvl8pPr marL="3428289" indent="-228553" algn="l" defTabSz="449171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cs typeface="Arial Unicode MS" charset="0"/>
        </a:defRPr>
      </a:lvl8pPr>
      <a:lvl9pPr marL="3885394" indent="-228553" algn="l" defTabSz="449171" rtl="0" fontAlgn="base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42829" indent="-342829" algn="l" defTabSz="449171" rtl="0" eaLnBrk="0" fontAlgn="base" hangingPunct="0">
        <a:lnSpc>
          <a:spcPct val="8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4C4C4C"/>
          </a:solidFill>
          <a:latin typeface="+mn-lt"/>
          <a:ea typeface="Arial Unicode MS" pitchFamily="34" charset="-128"/>
          <a:cs typeface="+mn-cs"/>
        </a:defRPr>
      </a:lvl1pPr>
      <a:lvl2pPr marL="742796" indent="-285690" algn="l" defTabSz="449171" rtl="0" eaLnBrk="0" fontAlgn="base" hangingPunct="0">
        <a:lnSpc>
          <a:spcPct val="8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4C4C4C"/>
          </a:solidFill>
          <a:latin typeface="+mn-lt"/>
          <a:ea typeface="Arial Unicode MS" pitchFamily="34" charset="-128"/>
          <a:cs typeface="+mn-cs"/>
        </a:defRPr>
      </a:lvl2pPr>
      <a:lvl3pPr marL="1142764" indent="-228553" algn="l" defTabSz="449171" rtl="0" eaLnBrk="0" fontAlgn="base" hangingPunct="0">
        <a:lnSpc>
          <a:spcPct val="8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4C4C4C"/>
          </a:solidFill>
          <a:latin typeface="+mn-lt"/>
          <a:ea typeface="Arial Unicode MS" pitchFamily="34" charset="-128"/>
          <a:cs typeface="+mn-cs"/>
        </a:defRPr>
      </a:lvl3pPr>
      <a:lvl4pPr marL="1599868" indent="-228553" algn="l" defTabSz="449171" rtl="0" eaLnBrk="0" fontAlgn="base" hangingPunct="0">
        <a:lnSpc>
          <a:spcPct val="8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1500">
          <a:solidFill>
            <a:srgbClr val="4C4C4C"/>
          </a:solidFill>
          <a:latin typeface="+mn-lt"/>
          <a:ea typeface="Arial Unicode MS" pitchFamily="34" charset="-128"/>
          <a:cs typeface="+mn-cs"/>
        </a:defRPr>
      </a:lvl4pPr>
      <a:lvl5pPr marL="2056974" indent="-228553" algn="l" defTabSz="449171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4C4C4C"/>
          </a:solidFill>
          <a:latin typeface="+mn-lt"/>
          <a:ea typeface="Arial Unicode MS" pitchFamily="34" charset="-128"/>
          <a:cs typeface="+mn-cs"/>
        </a:defRPr>
      </a:lvl5pPr>
      <a:lvl6pPr marL="2514079" indent="-228553" algn="l" defTabSz="449171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C4C4C"/>
          </a:solidFill>
          <a:latin typeface="+mn-lt"/>
          <a:cs typeface="+mn-cs"/>
        </a:defRPr>
      </a:lvl6pPr>
      <a:lvl7pPr marL="2971184" indent="-228553" algn="l" defTabSz="449171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C4C4C"/>
          </a:solidFill>
          <a:latin typeface="+mn-lt"/>
          <a:cs typeface="+mn-cs"/>
        </a:defRPr>
      </a:lvl7pPr>
      <a:lvl8pPr marL="3428289" indent="-228553" algn="l" defTabSz="449171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C4C4C"/>
          </a:solidFill>
          <a:latin typeface="+mn-lt"/>
          <a:cs typeface="+mn-cs"/>
        </a:defRPr>
      </a:lvl8pPr>
      <a:lvl9pPr marL="3885394" indent="-228553" algn="l" defTabSz="449171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4C4C4C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9142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19.jpe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26986"/>
            <a:ext cx="9180513" cy="688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539750" y="620715"/>
            <a:ext cx="2160588" cy="719137"/>
          </a:xfrm>
          <a:prstGeom prst="rect">
            <a:avLst/>
          </a:prstGeom>
          <a:solidFill>
            <a:srgbClr val="FFFFFF"/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20" tIns="45711" rIns="91420" bIns="45711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7"/>
            <a:ext cx="2586038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Заголовок 1"/>
          <p:cNvSpPr txBox="1">
            <a:spLocks/>
          </p:cNvSpPr>
          <p:nvPr/>
        </p:nvSpPr>
        <p:spPr bwMode="auto">
          <a:xfrm>
            <a:off x="391886" y="1691922"/>
            <a:ext cx="5404077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9982" tIns="44991" rIns="89982" bIns="44991"/>
          <a:lstStyle/>
          <a:p>
            <a:pPr>
              <a:lnSpc>
                <a:spcPct val="102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b="1" dirty="0">
                <a:solidFill>
                  <a:srgbClr val="C81E2D"/>
                </a:solidFill>
                <a:cs typeface="Arial" panose="020B0604020202020204" pitchFamily="34" charset="0"/>
              </a:rPr>
              <a:t>ПРИНЦИПЫ РАБОТЫ</a:t>
            </a:r>
            <a:br>
              <a:rPr lang="ru-RU" sz="2400" b="1" dirty="0">
                <a:solidFill>
                  <a:srgbClr val="C81E2D"/>
                </a:solidFill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C81E2D"/>
                </a:solidFill>
                <a:cs typeface="Arial" panose="020B0604020202020204" pitchFamily="34" charset="0"/>
              </a:rPr>
              <a:t>СОВРЕМЕННОЙ ЭЛЕКТРОННОЙ ПЛОЩАДКИ</a:t>
            </a:r>
            <a:endParaRPr lang="ru-RU" altLang="ru-RU" sz="2400" dirty="0">
              <a:latin typeface="Calibri Light" panose="020F03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1"/>
          <p:cNvSpPr>
            <a:spLocks noChangeArrowheads="1"/>
          </p:cNvSpPr>
          <p:nvPr/>
        </p:nvSpPr>
        <p:spPr bwMode="auto">
          <a:xfrm>
            <a:off x="250827" y="1484316"/>
            <a:ext cx="8713787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4991" rIns="89982" bIns="4499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b">
              <a:buClr>
                <a:srgbClr val="000000"/>
              </a:buClr>
              <a:buSzPct val="45000"/>
              <a:buFont typeface="Times New Roman" panose="02020603050405020304" pitchFamily="18" charset="0"/>
              <a:buNone/>
            </a:pPr>
            <a:r>
              <a:rPr lang="ru-RU" altLang="ru-RU" sz="2000" b="1" dirty="0">
                <a:solidFill>
                  <a:srgbClr val="E4465A"/>
                </a:solidFill>
                <a:latin typeface="Trebuchet MS"/>
                <a:ea typeface="Arial Unicode MS" pitchFamily="34" charset="-128"/>
              </a:rPr>
              <a:t>Новый раздел «Актуальное законодательство»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" t="9769" r="8797" b="4987"/>
          <a:stretch>
            <a:fillRect/>
          </a:stretch>
        </p:blipFill>
        <p:spPr bwMode="auto">
          <a:xfrm>
            <a:off x="3322073" y="2824886"/>
            <a:ext cx="5562227" cy="3184173"/>
          </a:xfrm>
          <a:prstGeom prst="rect">
            <a:avLst/>
          </a:prstGeom>
          <a:ln w="25400">
            <a:solidFill>
              <a:srgbClr val="9395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sp>
        <p:nvSpPr>
          <p:cNvPr id="30725" name="Заголовок 1"/>
          <p:cNvSpPr txBox="1">
            <a:spLocks/>
          </p:cNvSpPr>
          <p:nvPr/>
        </p:nvSpPr>
        <p:spPr bwMode="auto">
          <a:xfrm>
            <a:off x="3348039" y="331788"/>
            <a:ext cx="561657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/>
              <a:t>ОБНОВЛЕНИЕ ПЛОЩАДКИ</a:t>
            </a:r>
          </a:p>
          <a:p>
            <a:endParaRPr lang="ru-RU" alt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323852" y="2837631"/>
            <a:ext cx="2867371" cy="996925"/>
            <a:chOff x="323850" y="2837629"/>
            <a:chExt cx="2867371" cy="996925"/>
          </a:xfrm>
        </p:grpSpPr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323850" y="2837629"/>
              <a:ext cx="2580926" cy="996922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fontAlgn="b">
                <a:lnSpc>
                  <a:spcPct val="90000"/>
                </a:lnSpc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rgbClr val="FFFFFF"/>
                  </a:solidFill>
                  <a:latin typeface="Trebuchet MS"/>
                  <a:ea typeface="Arial Unicode MS" pitchFamily="34" charset="-128"/>
                </a:rPr>
                <a:t>Все действующие нормативные правовые акты для заказчика, поставщика и оператора электронных торгов</a:t>
              </a:r>
            </a:p>
          </p:txBody>
        </p:sp>
        <p:sp>
          <p:nvSpPr>
            <p:cNvPr id="9" name="Равнобедренный треугольник 8"/>
            <p:cNvSpPr/>
            <p:nvPr/>
          </p:nvSpPr>
          <p:spPr bwMode="auto">
            <a:xfrm rot="5400000">
              <a:off x="2549538" y="3192870"/>
              <a:ext cx="996922" cy="286445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solidFill>
                  <a:srgbClr val="000000"/>
                </a:solidFill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23852" y="3923483"/>
            <a:ext cx="2867371" cy="997388"/>
            <a:chOff x="323850" y="3923483"/>
            <a:chExt cx="2867371" cy="997388"/>
          </a:xfrm>
        </p:grpSpPr>
        <p:sp>
          <p:nvSpPr>
            <p:cNvPr id="7" name="Rectangle 1"/>
            <p:cNvSpPr>
              <a:spLocks noChangeArrowheads="1"/>
            </p:cNvSpPr>
            <p:nvPr/>
          </p:nvSpPr>
          <p:spPr bwMode="auto">
            <a:xfrm>
              <a:off x="323850" y="3923949"/>
              <a:ext cx="2580926" cy="996922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fontAlgn="b">
                <a:lnSpc>
                  <a:spcPct val="90000"/>
                </a:lnSpc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rgbClr val="FFFFFF"/>
                  </a:solidFill>
                  <a:latin typeface="Trebuchet MS"/>
                  <a:ea typeface="Arial Unicode MS" pitchFamily="34" charset="-128"/>
                </a:rPr>
                <a:t>Ежедневное обновление информации</a:t>
              </a:r>
            </a:p>
          </p:txBody>
        </p:sp>
        <p:sp>
          <p:nvSpPr>
            <p:cNvPr id="10" name="Равнобедренный треугольник 9"/>
            <p:cNvSpPr/>
            <p:nvPr/>
          </p:nvSpPr>
          <p:spPr bwMode="auto">
            <a:xfrm rot="5400000">
              <a:off x="2549538" y="4278721"/>
              <a:ext cx="996922" cy="286445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solidFill>
                  <a:srgbClr val="000000"/>
                </a:solidFill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23852" y="5018375"/>
            <a:ext cx="2867371" cy="997406"/>
            <a:chOff x="323850" y="5018375"/>
            <a:chExt cx="2867371" cy="997406"/>
          </a:xfrm>
        </p:grpSpPr>
        <p:sp>
          <p:nvSpPr>
            <p:cNvPr id="8" name="Rectangle 1"/>
            <p:cNvSpPr>
              <a:spLocks noChangeArrowheads="1"/>
            </p:cNvSpPr>
            <p:nvPr/>
          </p:nvSpPr>
          <p:spPr bwMode="auto">
            <a:xfrm>
              <a:off x="323850" y="5018375"/>
              <a:ext cx="2580926" cy="996922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fontAlgn="b">
                <a:lnSpc>
                  <a:spcPct val="90000"/>
                </a:lnSpc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rgbClr val="FFFFFF"/>
                  </a:solidFill>
                  <a:latin typeface="Trebuchet MS"/>
                  <a:ea typeface="Arial Unicode MS" pitchFamily="34" charset="-128"/>
                </a:rPr>
                <a:t>Проекты нормативных правовых актов</a:t>
              </a:r>
            </a:p>
          </p:txBody>
        </p:sp>
        <p:sp>
          <p:nvSpPr>
            <p:cNvPr id="11" name="Равнобедренный треугольник 10"/>
            <p:cNvSpPr/>
            <p:nvPr/>
          </p:nvSpPr>
          <p:spPr bwMode="auto">
            <a:xfrm rot="5400000">
              <a:off x="2549538" y="5374097"/>
              <a:ext cx="996922" cy="286445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solidFill>
                  <a:srgbClr val="000000"/>
                </a:solidFill>
                <a:latin typeface="Arial" charset="0"/>
                <a:ea typeface="Microsoft YaHe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2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Заголовок 1"/>
          <p:cNvSpPr txBox="1">
            <a:spLocks/>
          </p:cNvSpPr>
          <p:nvPr/>
        </p:nvSpPr>
        <p:spPr bwMode="auto">
          <a:xfrm>
            <a:off x="2419351" y="334965"/>
            <a:ext cx="6545263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/>
              <a:t>ПРЕИМУЩЕСТВА ДЛЯ ЗАКАЗЧИКА:</a:t>
            </a:r>
          </a:p>
          <a:p>
            <a:r>
              <a:rPr lang="ru-RU" altLang="ru-RU" dirty="0"/>
              <a:t>ФУНКЦИОНАЛ ПЛОЩАДКИ РТС-тендер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250826" y="4340628"/>
            <a:ext cx="2830720" cy="732711"/>
            <a:chOff x="538866" y="4295998"/>
            <a:chExt cx="2629905" cy="732711"/>
          </a:xfrm>
        </p:grpSpPr>
        <p:pic>
          <p:nvPicPr>
            <p:cNvPr id="31748" name="Рисунок 18" descr="10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1" t="50074" r="75835" b="40401"/>
            <a:stretch/>
          </p:blipFill>
          <p:spPr bwMode="auto">
            <a:xfrm>
              <a:off x="2117846" y="4295998"/>
              <a:ext cx="1050925" cy="7196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753" name="Прямоугольник 19"/>
            <p:cNvSpPr>
              <a:spLocks noChangeArrowheads="1"/>
            </p:cNvSpPr>
            <p:nvPr/>
          </p:nvSpPr>
          <p:spPr bwMode="auto">
            <a:xfrm>
              <a:off x="538866" y="4307984"/>
              <a:ext cx="1664262" cy="72072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r>
                <a:rPr lang="ru-RU" altLang="ru-RU" dirty="0">
                  <a:solidFill>
                    <a:srgbClr val="444444"/>
                  </a:solidFill>
                  <a:latin typeface="+mn-lt"/>
                  <a:ea typeface="Arial Unicode MS" panose="020B0604020202020204" pitchFamily="34" charset="-128"/>
                </a:rPr>
                <a:t>Персональный календарь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175375" y="2777168"/>
            <a:ext cx="2887948" cy="923330"/>
            <a:chOff x="6076540" y="2637785"/>
            <a:chExt cx="2887948" cy="923330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005677" y="2637785"/>
              <a:ext cx="19588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dirty="0">
                  <a:solidFill>
                    <a:srgbClr val="E4465A"/>
                  </a:solidFill>
                  <a:latin typeface="+mn-lt"/>
                </a:rPr>
                <a:t>Предоставление статистической информации</a:t>
              </a:r>
            </a:p>
          </p:txBody>
        </p:sp>
        <p:pic>
          <p:nvPicPr>
            <p:cNvPr id="31756" name="Рисунок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8" r="32625" b="67427"/>
            <a:stretch>
              <a:fillRect/>
            </a:stretch>
          </p:blipFill>
          <p:spPr bwMode="auto">
            <a:xfrm>
              <a:off x="6076540" y="2692922"/>
              <a:ext cx="809625" cy="57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6084168" y="4218751"/>
            <a:ext cx="2948847" cy="1364778"/>
            <a:chOff x="6169682" y="4131549"/>
            <a:chExt cx="2948847" cy="1364778"/>
          </a:xfrm>
        </p:grpSpPr>
        <p:sp>
          <p:nvSpPr>
            <p:cNvPr id="31755" name="Прямоугольник 6"/>
            <p:cNvSpPr>
              <a:spLocks noChangeArrowheads="1"/>
            </p:cNvSpPr>
            <p:nvPr/>
          </p:nvSpPr>
          <p:spPr bwMode="auto">
            <a:xfrm>
              <a:off x="6899361" y="4295998"/>
              <a:ext cx="221916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altLang="ru-RU" dirty="0">
                  <a:solidFill>
                    <a:srgbClr val="444444"/>
                  </a:solidFill>
                  <a:latin typeface="+mn-lt"/>
                  <a:ea typeface="Arial Unicode MS" panose="020B0604020202020204" pitchFamily="34" charset="-128"/>
                </a:rPr>
                <a:t>Автоматическая проверка недобросовестных поставщиков</a:t>
              </a:r>
            </a:p>
          </p:txBody>
        </p:sp>
        <p:pic>
          <p:nvPicPr>
            <p:cNvPr id="31757" name="Рисунок 25" descr="28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6" t="24619" r="78296" b="60605"/>
            <a:stretch>
              <a:fillRect/>
            </a:stretch>
          </p:blipFill>
          <p:spPr bwMode="auto">
            <a:xfrm>
              <a:off x="6169682" y="4131549"/>
              <a:ext cx="765175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5212672" y="5656845"/>
            <a:ext cx="3680505" cy="923330"/>
            <a:chOff x="5212670" y="5687473"/>
            <a:chExt cx="3680505" cy="923330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867407" y="5687473"/>
              <a:ext cx="302576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dirty="0">
                  <a:solidFill>
                    <a:srgbClr val="E4465A"/>
                  </a:solidFill>
                  <a:latin typeface="+mn-lt"/>
                </a:rPr>
                <a:t>Уведомление о сроках выполнения регламентных действий</a:t>
              </a: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2670" y="5772949"/>
              <a:ext cx="457056" cy="457056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530228" y="5670520"/>
            <a:ext cx="3506103" cy="646331"/>
            <a:chOff x="530226" y="5701151"/>
            <a:chExt cx="3506103" cy="646331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530226" y="5701151"/>
              <a:ext cx="2725737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ru-RU" dirty="0">
                  <a:solidFill>
                    <a:srgbClr val="E4465A"/>
                  </a:solidFill>
                  <a:latin typeface="+mn-lt"/>
                </a:rPr>
                <a:t>Автоматизация работы </a:t>
              </a:r>
              <a:br>
                <a:rPr lang="ru-RU" dirty="0">
                  <a:solidFill>
                    <a:srgbClr val="E4465A"/>
                  </a:solidFill>
                  <a:latin typeface="+mn-lt"/>
                </a:rPr>
              </a:br>
              <a:r>
                <a:rPr lang="ru-RU" dirty="0">
                  <a:solidFill>
                    <a:srgbClr val="E4465A"/>
                  </a:solidFill>
                  <a:latin typeface="+mn-lt"/>
                </a:rPr>
                <a:t>с протоколами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4920" y="5776734"/>
              <a:ext cx="611409" cy="484982"/>
            </a:xfrm>
            <a:prstGeom prst="rect">
              <a:avLst/>
            </a:prstGeom>
          </p:spPr>
        </p:pic>
      </p:grpSp>
      <p:grpSp>
        <p:nvGrpSpPr>
          <p:cNvPr id="17" name="Группа 16"/>
          <p:cNvGrpSpPr/>
          <p:nvPr/>
        </p:nvGrpSpPr>
        <p:grpSpPr>
          <a:xfrm>
            <a:off x="126407" y="2762453"/>
            <a:ext cx="3312368" cy="720725"/>
            <a:chOff x="361628" y="2622277"/>
            <a:chExt cx="3312368" cy="720725"/>
          </a:xfrm>
        </p:grpSpPr>
        <p:sp>
          <p:nvSpPr>
            <p:cNvPr id="18" name="Прямоугольник 17"/>
            <p:cNvSpPr/>
            <p:nvPr/>
          </p:nvSpPr>
          <p:spPr bwMode="auto">
            <a:xfrm>
              <a:off x="361628" y="2622277"/>
              <a:ext cx="1841500" cy="7207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r" fontAlgn="auto"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E4465A"/>
                  </a:solidFill>
                  <a:latin typeface="+mn-lt"/>
                </a:rPr>
                <a:t>Работа в личном кабинете через </a:t>
              </a:r>
              <a:r>
                <a:rPr lang="en-US" dirty="0">
                  <a:solidFill>
                    <a:srgbClr val="E4465A"/>
                  </a:solidFill>
                  <a:latin typeface="+mn-lt"/>
                </a:rPr>
                <a:t>WEB</a:t>
              </a:r>
              <a:r>
                <a:rPr lang="ru-RU" dirty="0">
                  <a:solidFill>
                    <a:srgbClr val="E4465A"/>
                  </a:solidFill>
                  <a:latin typeface="+mn-lt"/>
                </a:rPr>
                <a:t>  и АРМ</a:t>
              </a: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2336343" y="2728514"/>
              <a:ext cx="1337653" cy="421905"/>
              <a:chOff x="509027" y="1575032"/>
              <a:chExt cx="3169431" cy="999661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80287" y="1575032"/>
                <a:ext cx="1798171" cy="999661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027" y="1575032"/>
                <a:ext cx="1798171" cy="999661"/>
              </a:xfrm>
              <a:prstGeom prst="rect">
                <a:avLst/>
              </a:prstGeom>
            </p:spPr>
          </p:pic>
        </p:grpSp>
      </p:grpSp>
      <p:grpSp>
        <p:nvGrpSpPr>
          <p:cNvPr id="9" name="Группа 8"/>
          <p:cNvGrpSpPr/>
          <p:nvPr/>
        </p:nvGrpSpPr>
        <p:grpSpPr>
          <a:xfrm>
            <a:off x="3856816" y="3352806"/>
            <a:ext cx="1512243" cy="1365644"/>
            <a:chOff x="3856814" y="3556477"/>
            <a:chExt cx="1512243" cy="1365644"/>
          </a:xfrm>
        </p:grpSpPr>
        <p:sp>
          <p:nvSpPr>
            <p:cNvPr id="8" name="Овал 7"/>
            <p:cNvSpPr/>
            <p:nvPr/>
          </p:nvSpPr>
          <p:spPr bwMode="auto">
            <a:xfrm>
              <a:off x="3923226" y="3556477"/>
              <a:ext cx="1365644" cy="1365644"/>
            </a:xfrm>
            <a:prstGeom prst="ellipse">
              <a:avLst/>
            </a:prstGeom>
            <a:solidFill>
              <a:srgbClr val="E4465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latin typeface="Arial" charset="0"/>
                <a:ea typeface="Microsoft YaHei" charset="-122"/>
              </a:endParaRPr>
            </a:p>
          </p:txBody>
        </p:sp>
        <p:sp>
          <p:nvSpPr>
            <p:cNvPr id="31749" name="Прямоугольник 14"/>
            <p:cNvSpPr>
              <a:spLocks noChangeArrowheads="1"/>
            </p:cNvSpPr>
            <p:nvPr/>
          </p:nvSpPr>
          <p:spPr bwMode="auto">
            <a:xfrm>
              <a:off x="3856814" y="3976764"/>
              <a:ext cx="151224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500" b="1" dirty="0">
                  <a:solidFill>
                    <a:schemeClr val="bg1"/>
                  </a:solidFill>
                  <a:latin typeface="+mn-lt"/>
                </a:rPr>
                <a:t>Возможности </a:t>
              </a:r>
            </a:p>
            <a:p>
              <a:pPr algn="ctr"/>
              <a:r>
                <a:rPr lang="ru-RU" altLang="ru-RU" sz="1500" b="1" dirty="0">
                  <a:solidFill>
                    <a:schemeClr val="bg1"/>
                  </a:solidFill>
                  <a:latin typeface="+mn-lt"/>
                </a:rPr>
                <a:t>РТС-тендер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238933" y="1560391"/>
            <a:ext cx="3263382" cy="923330"/>
            <a:chOff x="4363722" y="1718761"/>
            <a:chExt cx="3263382" cy="923330"/>
          </a:xfrm>
        </p:grpSpPr>
        <p:sp>
          <p:nvSpPr>
            <p:cNvPr id="31" name="Freeform 17"/>
            <p:cNvSpPr>
              <a:spLocks noEditPoints="1"/>
            </p:cNvSpPr>
            <p:nvPr/>
          </p:nvSpPr>
          <p:spPr bwMode="auto">
            <a:xfrm>
              <a:off x="4363722" y="1783903"/>
              <a:ext cx="498426" cy="684296"/>
            </a:xfrm>
            <a:custGeom>
              <a:avLst/>
              <a:gdLst>
                <a:gd name="T0" fmla="*/ 11557 w 11858"/>
                <a:gd name="T1" fmla="*/ 91 h 16280"/>
                <a:gd name="T2" fmla="*/ 11809 w 11858"/>
                <a:gd name="T3" fmla="*/ 381 h 16280"/>
                <a:gd name="T4" fmla="*/ 11846 w 11858"/>
                <a:gd name="T5" fmla="*/ 15782 h 16280"/>
                <a:gd name="T6" fmla="*/ 11653 w 11858"/>
                <a:gd name="T7" fmla="*/ 16118 h 16280"/>
                <a:gd name="T8" fmla="*/ 11298 w 11858"/>
                <a:gd name="T9" fmla="*/ 16277 h 16280"/>
                <a:gd name="T10" fmla="*/ 327 w 11858"/>
                <a:gd name="T11" fmla="*/ 16205 h 16280"/>
                <a:gd name="T12" fmla="*/ 61 w 11858"/>
                <a:gd name="T13" fmla="*/ 15927 h 16280"/>
                <a:gd name="T14" fmla="*/ 7 w 11858"/>
                <a:gd name="T15" fmla="*/ 528 h 16280"/>
                <a:gd name="T16" fmla="*/ 182 w 11858"/>
                <a:gd name="T17" fmla="*/ 182 h 16280"/>
                <a:gd name="T18" fmla="*/ 529 w 11858"/>
                <a:gd name="T19" fmla="*/ 7 h 16280"/>
                <a:gd name="T20" fmla="*/ 6272 w 11858"/>
                <a:gd name="T21" fmla="*/ 12062 h 16280"/>
                <a:gd name="T22" fmla="*/ 6229 w 11858"/>
                <a:gd name="T23" fmla="*/ 11836 h 16280"/>
                <a:gd name="T24" fmla="*/ 6328 w 11858"/>
                <a:gd name="T25" fmla="*/ 11625 h 16280"/>
                <a:gd name="T26" fmla="*/ 6538 w 11858"/>
                <a:gd name="T27" fmla="*/ 11514 h 16280"/>
                <a:gd name="T28" fmla="*/ 6766 w 11858"/>
                <a:gd name="T29" fmla="*/ 11549 h 16280"/>
                <a:gd name="T30" fmla="*/ 9247 w 11858"/>
                <a:gd name="T31" fmla="*/ 10235 h 16280"/>
                <a:gd name="T32" fmla="*/ 9464 w 11858"/>
                <a:gd name="T33" fmla="*/ 10153 h 16280"/>
                <a:gd name="T34" fmla="*/ 9687 w 11858"/>
                <a:gd name="T35" fmla="*/ 10213 h 16280"/>
                <a:gd name="T36" fmla="*/ 9834 w 11858"/>
                <a:gd name="T37" fmla="*/ 10400 h 16280"/>
                <a:gd name="T38" fmla="*/ 9840 w 11858"/>
                <a:gd name="T39" fmla="*/ 10630 h 16280"/>
                <a:gd name="T40" fmla="*/ 7656 w 11858"/>
                <a:gd name="T41" fmla="*/ 13093 h 16280"/>
                <a:gd name="T42" fmla="*/ 7443 w 11858"/>
                <a:gd name="T43" fmla="*/ 13192 h 16280"/>
                <a:gd name="T44" fmla="*/ 7217 w 11858"/>
                <a:gd name="T45" fmla="*/ 13147 h 16280"/>
                <a:gd name="T46" fmla="*/ 7553 w 11858"/>
                <a:gd name="T47" fmla="*/ 10191 h 16280"/>
                <a:gd name="T48" fmla="*/ 8100 w 11858"/>
                <a:gd name="T49" fmla="*/ 10313 h 16280"/>
                <a:gd name="T50" fmla="*/ 8581 w 11858"/>
                <a:gd name="T51" fmla="*/ 10568 h 16280"/>
                <a:gd name="T52" fmla="*/ 7978 w 11858"/>
                <a:gd name="T53" fmla="*/ 10937 h 16280"/>
                <a:gd name="T54" fmla="*/ 7633 w 11858"/>
                <a:gd name="T55" fmla="*/ 10830 h 16280"/>
                <a:gd name="T56" fmla="*/ 7225 w 11858"/>
                <a:gd name="T57" fmla="*/ 10815 h 16280"/>
                <a:gd name="T58" fmla="*/ 6774 w 11858"/>
                <a:gd name="T59" fmla="*/ 10936 h 16280"/>
                <a:gd name="T60" fmla="*/ 6393 w 11858"/>
                <a:gd name="T61" fmla="*/ 11186 h 16280"/>
                <a:gd name="T62" fmla="*/ 6108 w 11858"/>
                <a:gd name="T63" fmla="*/ 11539 h 16280"/>
                <a:gd name="T64" fmla="*/ 5944 w 11858"/>
                <a:gd name="T65" fmla="*/ 11972 h 16280"/>
                <a:gd name="T66" fmla="*/ 5926 w 11858"/>
                <a:gd name="T67" fmla="*/ 12451 h 16280"/>
                <a:gd name="T68" fmla="*/ 6058 w 11858"/>
                <a:gd name="T69" fmla="*/ 12898 h 16280"/>
                <a:gd name="T70" fmla="*/ 6318 w 11858"/>
                <a:gd name="T71" fmla="*/ 13271 h 16280"/>
                <a:gd name="T72" fmla="*/ 6679 w 11858"/>
                <a:gd name="T73" fmla="*/ 13547 h 16280"/>
                <a:gd name="T74" fmla="*/ 7116 w 11858"/>
                <a:gd name="T75" fmla="*/ 13701 h 16280"/>
                <a:gd name="T76" fmla="*/ 7597 w 11858"/>
                <a:gd name="T77" fmla="*/ 13707 h 16280"/>
                <a:gd name="T78" fmla="*/ 8040 w 11858"/>
                <a:gd name="T79" fmla="*/ 13564 h 16280"/>
                <a:gd name="T80" fmla="*/ 8407 w 11858"/>
                <a:gd name="T81" fmla="*/ 13297 h 16280"/>
                <a:gd name="T82" fmla="*/ 8675 w 11858"/>
                <a:gd name="T83" fmla="*/ 12929 h 16280"/>
                <a:gd name="T84" fmla="*/ 8819 w 11858"/>
                <a:gd name="T85" fmla="*/ 12488 h 16280"/>
                <a:gd name="T86" fmla="*/ 9381 w 11858"/>
                <a:gd name="T87" fmla="*/ 11696 h 16280"/>
                <a:gd name="T88" fmla="*/ 9459 w 11858"/>
                <a:gd name="T89" fmla="*/ 12223 h 16280"/>
                <a:gd name="T90" fmla="*/ 9365 w 11858"/>
                <a:gd name="T91" fmla="*/ 12884 h 16280"/>
                <a:gd name="T92" fmla="*/ 9075 w 11858"/>
                <a:gd name="T93" fmla="*/ 13470 h 16280"/>
                <a:gd name="T94" fmla="*/ 8622 w 11858"/>
                <a:gd name="T95" fmla="*/ 13933 h 16280"/>
                <a:gd name="T96" fmla="*/ 8044 w 11858"/>
                <a:gd name="T97" fmla="*/ 14237 h 16280"/>
                <a:gd name="T98" fmla="*/ 7375 w 11858"/>
                <a:gd name="T99" fmla="*/ 14347 h 16280"/>
                <a:gd name="T100" fmla="*/ 6707 w 11858"/>
                <a:gd name="T101" fmla="*/ 14237 h 16280"/>
                <a:gd name="T102" fmla="*/ 6128 w 11858"/>
                <a:gd name="T103" fmla="*/ 13933 h 16280"/>
                <a:gd name="T104" fmla="*/ 5675 w 11858"/>
                <a:gd name="T105" fmla="*/ 13470 h 16280"/>
                <a:gd name="T106" fmla="*/ 5385 w 11858"/>
                <a:gd name="T107" fmla="*/ 12884 h 16280"/>
                <a:gd name="T108" fmla="*/ 5291 w 11858"/>
                <a:gd name="T109" fmla="*/ 12212 h 16280"/>
                <a:gd name="T110" fmla="*/ 5417 w 11858"/>
                <a:gd name="T111" fmla="*/ 11550 h 16280"/>
                <a:gd name="T112" fmla="*/ 5735 w 11858"/>
                <a:gd name="T113" fmla="*/ 10981 h 16280"/>
                <a:gd name="T114" fmla="*/ 6209 w 11858"/>
                <a:gd name="T115" fmla="*/ 10539 h 16280"/>
                <a:gd name="T116" fmla="*/ 6804 w 11858"/>
                <a:gd name="T117" fmla="*/ 10264 h 16280"/>
                <a:gd name="T118" fmla="*/ 5892 w 11858"/>
                <a:gd name="T119" fmla="*/ 8673 h 16280"/>
                <a:gd name="T120" fmla="*/ 2683 w 11858"/>
                <a:gd name="T121" fmla="*/ 4500 h 16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8" h="16280">
                  <a:moveTo>
                    <a:pt x="624" y="0"/>
                  </a:moveTo>
                  <a:lnTo>
                    <a:pt x="11234" y="0"/>
                  </a:lnTo>
                  <a:lnTo>
                    <a:pt x="11266" y="1"/>
                  </a:lnTo>
                  <a:lnTo>
                    <a:pt x="11298" y="3"/>
                  </a:lnTo>
                  <a:lnTo>
                    <a:pt x="11329" y="7"/>
                  </a:lnTo>
                  <a:lnTo>
                    <a:pt x="11360" y="12"/>
                  </a:lnTo>
                  <a:lnTo>
                    <a:pt x="11390" y="19"/>
                  </a:lnTo>
                  <a:lnTo>
                    <a:pt x="11420" y="28"/>
                  </a:lnTo>
                  <a:lnTo>
                    <a:pt x="11448" y="38"/>
                  </a:lnTo>
                  <a:lnTo>
                    <a:pt x="11477" y="49"/>
                  </a:lnTo>
                  <a:lnTo>
                    <a:pt x="11504" y="61"/>
                  </a:lnTo>
                  <a:lnTo>
                    <a:pt x="11531" y="75"/>
                  </a:lnTo>
                  <a:lnTo>
                    <a:pt x="11557" y="91"/>
                  </a:lnTo>
                  <a:lnTo>
                    <a:pt x="11583" y="107"/>
                  </a:lnTo>
                  <a:lnTo>
                    <a:pt x="11607" y="124"/>
                  </a:lnTo>
                  <a:lnTo>
                    <a:pt x="11631" y="142"/>
                  </a:lnTo>
                  <a:lnTo>
                    <a:pt x="11653" y="162"/>
                  </a:lnTo>
                  <a:lnTo>
                    <a:pt x="11676" y="182"/>
                  </a:lnTo>
                  <a:lnTo>
                    <a:pt x="11696" y="205"/>
                  </a:lnTo>
                  <a:lnTo>
                    <a:pt x="11715" y="227"/>
                  </a:lnTo>
                  <a:lnTo>
                    <a:pt x="11734" y="250"/>
                  </a:lnTo>
                  <a:lnTo>
                    <a:pt x="11751" y="275"/>
                  </a:lnTo>
                  <a:lnTo>
                    <a:pt x="11767" y="300"/>
                  </a:lnTo>
                  <a:lnTo>
                    <a:pt x="11783" y="326"/>
                  </a:lnTo>
                  <a:lnTo>
                    <a:pt x="11797" y="353"/>
                  </a:lnTo>
                  <a:lnTo>
                    <a:pt x="11809" y="381"/>
                  </a:lnTo>
                  <a:lnTo>
                    <a:pt x="11820" y="409"/>
                  </a:lnTo>
                  <a:lnTo>
                    <a:pt x="11829" y="438"/>
                  </a:lnTo>
                  <a:lnTo>
                    <a:pt x="11839" y="467"/>
                  </a:lnTo>
                  <a:lnTo>
                    <a:pt x="11846" y="498"/>
                  </a:lnTo>
                  <a:lnTo>
                    <a:pt x="11851" y="528"/>
                  </a:lnTo>
                  <a:lnTo>
                    <a:pt x="11855" y="560"/>
                  </a:lnTo>
                  <a:lnTo>
                    <a:pt x="11857" y="591"/>
                  </a:lnTo>
                  <a:lnTo>
                    <a:pt x="11858" y="623"/>
                  </a:lnTo>
                  <a:lnTo>
                    <a:pt x="11858" y="15657"/>
                  </a:lnTo>
                  <a:lnTo>
                    <a:pt x="11857" y="15689"/>
                  </a:lnTo>
                  <a:lnTo>
                    <a:pt x="11855" y="15720"/>
                  </a:lnTo>
                  <a:lnTo>
                    <a:pt x="11851" y="15752"/>
                  </a:lnTo>
                  <a:lnTo>
                    <a:pt x="11846" y="15782"/>
                  </a:lnTo>
                  <a:lnTo>
                    <a:pt x="11839" y="15813"/>
                  </a:lnTo>
                  <a:lnTo>
                    <a:pt x="11829" y="15842"/>
                  </a:lnTo>
                  <a:lnTo>
                    <a:pt x="11820" y="15871"/>
                  </a:lnTo>
                  <a:lnTo>
                    <a:pt x="11809" y="15899"/>
                  </a:lnTo>
                  <a:lnTo>
                    <a:pt x="11797" y="15927"/>
                  </a:lnTo>
                  <a:lnTo>
                    <a:pt x="11783" y="15954"/>
                  </a:lnTo>
                  <a:lnTo>
                    <a:pt x="11767" y="15980"/>
                  </a:lnTo>
                  <a:lnTo>
                    <a:pt x="11751" y="16005"/>
                  </a:lnTo>
                  <a:lnTo>
                    <a:pt x="11734" y="16030"/>
                  </a:lnTo>
                  <a:lnTo>
                    <a:pt x="11715" y="16053"/>
                  </a:lnTo>
                  <a:lnTo>
                    <a:pt x="11696" y="16075"/>
                  </a:lnTo>
                  <a:lnTo>
                    <a:pt x="11676" y="16098"/>
                  </a:lnTo>
                  <a:lnTo>
                    <a:pt x="11653" y="16118"/>
                  </a:lnTo>
                  <a:lnTo>
                    <a:pt x="11631" y="16138"/>
                  </a:lnTo>
                  <a:lnTo>
                    <a:pt x="11607" y="16156"/>
                  </a:lnTo>
                  <a:lnTo>
                    <a:pt x="11583" y="16173"/>
                  </a:lnTo>
                  <a:lnTo>
                    <a:pt x="11557" y="16189"/>
                  </a:lnTo>
                  <a:lnTo>
                    <a:pt x="11531" y="16205"/>
                  </a:lnTo>
                  <a:lnTo>
                    <a:pt x="11504" y="16219"/>
                  </a:lnTo>
                  <a:lnTo>
                    <a:pt x="11477" y="16231"/>
                  </a:lnTo>
                  <a:lnTo>
                    <a:pt x="11448" y="16242"/>
                  </a:lnTo>
                  <a:lnTo>
                    <a:pt x="11420" y="16252"/>
                  </a:lnTo>
                  <a:lnTo>
                    <a:pt x="11390" y="16261"/>
                  </a:lnTo>
                  <a:lnTo>
                    <a:pt x="11360" y="16268"/>
                  </a:lnTo>
                  <a:lnTo>
                    <a:pt x="11329" y="16273"/>
                  </a:lnTo>
                  <a:lnTo>
                    <a:pt x="11298" y="16277"/>
                  </a:lnTo>
                  <a:lnTo>
                    <a:pt x="11266" y="16279"/>
                  </a:lnTo>
                  <a:lnTo>
                    <a:pt x="11234" y="16280"/>
                  </a:lnTo>
                  <a:lnTo>
                    <a:pt x="624" y="16280"/>
                  </a:lnTo>
                  <a:lnTo>
                    <a:pt x="592" y="16279"/>
                  </a:lnTo>
                  <a:lnTo>
                    <a:pt x="560" y="16277"/>
                  </a:lnTo>
                  <a:lnTo>
                    <a:pt x="529" y="16273"/>
                  </a:lnTo>
                  <a:lnTo>
                    <a:pt x="498" y="16268"/>
                  </a:lnTo>
                  <a:lnTo>
                    <a:pt x="468" y="16261"/>
                  </a:lnTo>
                  <a:lnTo>
                    <a:pt x="438" y="16252"/>
                  </a:lnTo>
                  <a:lnTo>
                    <a:pt x="410" y="16242"/>
                  </a:lnTo>
                  <a:lnTo>
                    <a:pt x="381" y="16231"/>
                  </a:lnTo>
                  <a:lnTo>
                    <a:pt x="354" y="16219"/>
                  </a:lnTo>
                  <a:lnTo>
                    <a:pt x="327" y="16205"/>
                  </a:lnTo>
                  <a:lnTo>
                    <a:pt x="301" y="16189"/>
                  </a:lnTo>
                  <a:lnTo>
                    <a:pt x="275" y="16173"/>
                  </a:lnTo>
                  <a:lnTo>
                    <a:pt x="251" y="16156"/>
                  </a:lnTo>
                  <a:lnTo>
                    <a:pt x="227" y="16138"/>
                  </a:lnTo>
                  <a:lnTo>
                    <a:pt x="205" y="16118"/>
                  </a:lnTo>
                  <a:lnTo>
                    <a:pt x="182" y="16098"/>
                  </a:lnTo>
                  <a:lnTo>
                    <a:pt x="162" y="16075"/>
                  </a:lnTo>
                  <a:lnTo>
                    <a:pt x="143" y="16053"/>
                  </a:lnTo>
                  <a:lnTo>
                    <a:pt x="124" y="16030"/>
                  </a:lnTo>
                  <a:lnTo>
                    <a:pt x="107" y="16005"/>
                  </a:lnTo>
                  <a:lnTo>
                    <a:pt x="91" y="15980"/>
                  </a:lnTo>
                  <a:lnTo>
                    <a:pt x="75" y="15954"/>
                  </a:lnTo>
                  <a:lnTo>
                    <a:pt x="61" y="15927"/>
                  </a:lnTo>
                  <a:lnTo>
                    <a:pt x="49" y="15899"/>
                  </a:lnTo>
                  <a:lnTo>
                    <a:pt x="38" y="15871"/>
                  </a:lnTo>
                  <a:lnTo>
                    <a:pt x="29" y="15842"/>
                  </a:lnTo>
                  <a:lnTo>
                    <a:pt x="19" y="15813"/>
                  </a:lnTo>
                  <a:lnTo>
                    <a:pt x="12" y="15782"/>
                  </a:lnTo>
                  <a:lnTo>
                    <a:pt x="7" y="15752"/>
                  </a:lnTo>
                  <a:lnTo>
                    <a:pt x="3" y="15720"/>
                  </a:lnTo>
                  <a:lnTo>
                    <a:pt x="1" y="15689"/>
                  </a:lnTo>
                  <a:lnTo>
                    <a:pt x="0" y="15657"/>
                  </a:lnTo>
                  <a:lnTo>
                    <a:pt x="0" y="623"/>
                  </a:lnTo>
                  <a:lnTo>
                    <a:pt x="1" y="591"/>
                  </a:lnTo>
                  <a:lnTo>
                    <a:pt x="3" y="560"/>
                  </a:lnTo>
                  <a:lnTo>
                    <a:pt x="7" y="528"/>
                  </a:lnTo>
                  <a:lnTo>
                    <a:pt x="12" y="498"/>
                  </a:lnTo>
                  <a:lnTo>
                    <a:pt x="19" y="467"/>
                  </a:lnTo>
                  <a:lnTo>
                    <a:pt x="29" y="438"/>
                  </a:lnTo>
                  <a:lnTo>
                    <a:pt x="38" y="409"/>
                  </a:lnTo>
                  <a:lnTo>
                    <a:pt x="49" y="381"/>
                  </a:lnTo>
                  <a:lnTo>
                    <a:pt x="61" y="353"/>
                  </a:lnTo>
                  <a:lnTo>
                    <a:pt x="75" y="326"/>
                  </a:lnTo>
                  <a:lnTo>
                    <a:pt x="91" y="300"/>
                  </a:lnTo>
                  <a:lnTo>
                    <a:pt x="107" y="275"/>
                  </a:lnTo>
                  <a:lnTo>
                    <a:pt x="124" y="250"/>
                  </a:lnTo>
                  <a:lnTo>
                    <a:pt x="143" y="227"/>
                  </a:lnTo>
                  <a:lnTo>
                    <a:pt x="162" y="205"/>
                  </a:lnTo>
                  <a:lnTo>
                    <a:pt x="182" y="182"/>
                  </a:lnTo>
                  <a:lnTo>
                    <a:pt x="205" y="162"/>
                  </a:lnTo>
                  <a:lnTo>
                    <a:pt x="227" y="142"/>
                  </a:lnTo>
                  <a:lnTo>
                    <a:pt x="251" y="124"/>
                  </a:lnTo>
                  <a:lnTo>
                    <a:pt x="275" y="107"/>
                  </a:lnTo>
                  <a:lnTo>
                    <a:pt x="301" y="91"/>
                  </a:lnTo>
                  <a:lnTo>
                    <a:pt x="327" y="75"/>
                  </a:lnTo>
                  <a:lnTo>
                    <a:pt x="354" y="61"/>
                  </a:lnTo>
                  <a:lnTo>
                    <a:pt x="381" y="49"/>
                  </a:lnTo>
                  <a:lnTo>
                    <a:pt x="410" y="38"/>
                  </a:lnTo>
                  <a:lnTo>
                    <a:pt x="438" y="28"/>
                  </a:lnTo>
                  <a:lnTo>
                    <a:pt x="468" y="19"/>
                  </a:lnTo>
                  <a:lnTo>
                    <a:pt x="498" y="12"/>
                  </a:lnTo>
                  <a:lnTo>
                    <a:pt x="529" y="7"/>
                  </a:lnTo>
                  <a:lnTo>
                    <a:pt x="560" y="3"/>
                  </a:lnTo>
                  <a:lnTo>
                    <a:pt x="592" y="1"/>
                  </a:lnTo>
                  <a:lnTo>
                    <a:pt x="624" y="0"/>
                  </a:lnTo>
                  <a:close/>
                  <a:moveTo>
                    <a:pt x="10610" y="1246"/>
                  </a:moveTo>
                  <a:lnTo>
                    <a:pt x="1248" y="1246"/>
                  </a:lnTo>
                  <a:lnTo>
                    <a:pt x="1248" y="15034"/>
                  </a:lnTo>
                  <a:lnTo>
                    <a:pt x="10610" y="15034"/>
                  </a:lnTo>
                  <a:lnTo>
                    <a:pt x="10610" y="1246"/>
                  </a:lnTo>
                  <a:close/>
                  <a:moveTo>
                    <a:pt x="6315" y="12125"/>
                  </a:moveTo>
                  <a:lnTo>
                    <a:pt x="6303" y="12110"/>
                  </a:lnTo>
                  <a:lnTo>
                    <a:pt x="6292" y="12095"/>
                  </a:lnTo>
                  <a:lnTo>
                    <a:pt x="6282" y="12079"/>
                  </a:lnTo>
                  <a:lnTo>
                    <a:pt x="6272" y="12062"/>
                  </a:lnTo>
                  <a:lnTo>
                    <a:pt x="6263" y="12046"/>
                  </a:lnTo>
                  <a:lnTo>
                    <a:pt x="6256" y="12030"/>
                  </a:lnTo>
                  <a:lnTo>
                    <a:pt x="6249" y="12013"/>
                  </a:lnTo>
                  <a:lnTo>
                    <a:pt x="6243" y="11995"/>
                  </a:lnTo>
                  <a:lnTo>
                    <a:pt x="6238" y="11978"/>
                  </a:lnTo>
                  <a:lnTo>
                    <a:pt x="6234" y="11961"/>
                  </a:lnTo>
                  <a:lnTo>
                    <a:pt x="6231" y="11943"/>
                  </a:lnTo>
                  <a:lnTo>
                    <a:pt x="6228" y="11925"/>
                  </a:lnTo>
                  <a:lnTo>
                    <a:pt x="6227" y="11907"/>
                  </a:lnTo>
                  <a:lnTo>
                    <a:pt x="6226" y="11889"/>
                  </a:lnTo>
                  <a:lnTo>
                    <a:pt x="6226" y="11871"/>
                  </a:lnTo>
                  <a:lnTo>
                    <a:pt x="6227" y="11854"/>
                  </a:lnTo>
                  <a:lnTo>
                    <a:pt x="6229" y="11836"/>
                  </a:lnTo>
                  <a:lnTo>
                    <a:pt x="6232" y="11818"/>
                  </a:lnTo>
                  <a:lnTo>
                    <a:pt x="6235" y="11801"/>
                  </a:lnTo>
                  <a:lnTo>
                    <a:pt x="6239" y="11783"/>
                  </a:lnTo>
                  <a:lnTo>
                    <a:pt x="6244" y="11766"/>
                  </a:lnTo>
                  <a:lnTo>
                    <a:pt x="6250" y="11749"/>
                  </a:lnTo>
                  <a:lnTo>
                    <a:pt x="6257" y="11732"/>
                  </a:lnTo>
                  <a:lnTo>
                    <a:pt x="6265" y="11715"/>
                  </a:lnTo>
                  <a:lnTo>
                    <a:pt x="6273" y="11699"/>
                  </a:lnTo>
                  <a:lnTo>
                    <a:pt x="6283" y="11684"/>
                  </a:lnTo>
                  <a:lnTo>
                    <a:pt x="6293" y="11669"/>
                  </a:lnTo>
                  <a:lnTo>
                    <a:pt x="6304" y="11653"/>
                  </a:lnTo>
                  <a:lnTo>
                    <a:pt x="6316" y="11639"/>
                  </a:lnTo>
                  <a:lnTo>
                    <a:pt x="6328" y="11625"/>
                  </a:lnTo>
                  <a:lnTo>
                    <a:pt x="6342" y="11612"/>
                  </a:lnTo>
                  <a:lnTo>
                    <a:pt x="6356" y="11600"/>
                  </a:lnTo>
                  <a:lnTo>
                    <a:pt x="6371" y="11587"/>
                  </a:lnTo>
                  <a:lnTo>
                    <a:pt x="6387" y="11576"/>
                  </a:lnTo>
                  <a:lnTo>
                    <a:pt x="6402" y="11566"/>
                  </a:lnTo>
                  <a:lnTo>
                    <a:pt x="6418" y="11556"/>
                  </a:lnTo>
                  <a:lnTo>
                    <a:pt x="6434" y="11548"/>
                  </a:lnTo>
                  <a:lnTo>
                    <a:pt x="6452" y="11539"/>
                  </a:lnTo>
                  <a:lnTo>
                    <a:pt x="6468" y="11533"/>
                  </a:lnTo>
                  <a:lnTo>
                    <a:pt x="6485" y="11527"/>
                  </a:lnTo>
                  <a:lnTo>
                    <a:pt x="6503" y="11522"/>
                  </a:lnTo>
                  <a:lnTo>
                    <a:pt x="6521" y="11518"/>
                  </a:lnTo>
                  <a:lnTo>
                    <a:pt x="6538" y="11514"/>
                  </a:lnTo>
                  <a:lnTo>
                    <a:pt x="6557" y="11512"/>
                  </a:lnTo>
                  <a:lnTo>
                    <a:pt x="6574" y="11510"/>
                  </a:lnTo>
                  <a:lnTo>
                    <a:pt x="6592" y="11510"/>
                  </a:lnTo>
                  <a:lnTo>
                    <a:pt x="6610" y="11510"/>
                  </a:lnTo>
                  <a:lnTo>
                    <a:pt x="6628" y="11511"/>
                  </a:lnTo>
                  <a:lnTo>
                    <a:pt x="6645" y="11513"/>
                  </a:lnTo>
                  <a:lnTo>
                    <a:pt x="6664" y="11515"/>
                  </a:lnTo>
                  <a:lnTo>
                    <a:pt x="6681" y="11519"/>
                  </a:lnTo>
                  <a:lnTo>
                    <a:pt x="6698" y="11523"/>
                  </a:lnTo>
                  <a:lnTo>
                    <a:pt x="6716" y="11528"/>
                  </a:lnTo>
                  <a:lnTo>
                    <a:pt x="6733" y="11534"/>
                  </a:lnTo>
                  <a:lnTo>
                    <a:pt x="6749" y="11542"/>
                  </a:lnTo>
                  <a:lnTo>
                    <a:pt x="6766" y="11549"/>
                  </a:lnTo>
                  <a:lnTo>
                    <a:pt x="6782" y="11558"/>
                  </a:lnTo>
                  <a:lnTo>
                    <a:pt x="6798" y="11567"/>
                  </a:lnTo>
                  <a:lnTo>
                    <a:pt x="6814" y="11577"/>
                  </a:lnTo>
                  <a:lnTo>
                    <a:pt x="6828" y="11588"/>
                  </a:lnTo>
                  <a:lnTo>
                    <a:pt x="6842" y="11600"/>
                  </a:lnTo>
                  <a:lnTo>
                    <a:pt x="6856" y="11613"/>
                  </a:lnTo>
                  <a:lnTo>
                    <a:pt x="6870" y="11626"/>
                  </a:lnTo>
                  <a:lnTo>
                    <a:pt x="6883" y="11640"/>
                  </a:lnTo>
                  <a:lnTo>
                    <a:pt x="7410" y="12257"/>
                  </a:lnTo>
                  <a:lnTo>
                    <a:pt x="9206" y="10274"/>
                  </a:lnTo>
                  <a:lnTo>
                    <a:pt x="9220" y="10260"/>
                  </a:lnTo>
                  <a:lnTo>
                    <a:pt x="9233" y="10247"/>
                  </a:lnTo>
                  <a:lnTo>
                    <a:pt x="9247" y="10235"/>
                  </a:lnTo>
                  <a:lnTo>
                    <a:pt x="9262" y="10224"/>
                  </a:lnTo>
                  <a:lnTo>
                    <a:pt x="9278" y="10213"/>
                  </a:lnTo>
                  <a:lnTo>
                    <a:pt x="9293" y="10203"/>
                  </a:lnTo>
                  <a:lnTo>
                    <a:pt x="9309" y="10194"/>
                  </a:lnTo>
                  <a:lnTo>
                    <a:pt x="9326" y="10186"/>
                  </a:lnTo>
                  <a:lnTo>
                    <a:pt x="9342" y="10179"/>
                  </a:lnTo>
                  <a:lnTo>
                    <a:pt x="9359" y="10173"/>
                  </a:lnTo>
                  <a:lnTo>
                    <a:pt x="9376" y="10167"/>
                  </a:lnTo>
                  <a:lnTo>
                    <a:pt x="9393" y="10163"/>
                  </a:lnTo>
                  <a:lnTo>
                    <a:pt x="9411" y="10159"/>
                  </a:lnTo>
                  <a:lnTo>
                    <a:pt x="9429" y="10156"/>
                  </a:lnTo>
                  <a:lnTo>
                    <a:pt x="9446" y="10154"/>
                  </a:lnTo>
                  <a:lnTo>
                    <a:pt x="9464" y="10153"/>
                  </a:lnTo>
                  <a:lnTo>
                    <a:pt x="9482" y="10152"/>
                  </a:lnTo>
                  <a:lnTo>
                    <a:pt x="9500" y="10153"/>
                  </a:lnTo>
                  <a:lnTo>
                    <a:pt x="9517" y="10154"/>
                  </a:lnTo>
                  <a:lnTo>
                    <a:pt x="9536" y="10156"/>
                  </a:lnTo>
                  <a:lnTo>
                    <a:pt x="9553" y="10159"/>
                  </a:lnTo>
                  <a:lnTo>
                    <a:pt x="9571" y="10162"/>
                  </a:lnTo>
                  <a:lnTo>
                    <a:pt x="9589" y="10167"/>
                  </a:lnTo>
                  <a:lnTo>
                    <a:pt x="9606" y="10172"/>
                  </a:lnTo>
                  <a:lnTo>
                    <a:pt x="9622" y="10179"/>
                  </a:lnTo>
                  <a:lnTo>
                    <a:pt x="9639" y="10186"/>
                  </a:lnTo>
                  <a:lnTo>
                    <a:pt x="9656" y="10194"/>
                  </a:lnTo>
                  <a:lnTo>
                    <a:pt x="9672" y="10203"/>
                  </a:lnTo>
                  <a:lnTo>
                    <a:pt x="9687" y="10213"/>
                  </a:lnTo>
                  <a:lnTo>
                    <a:pt x="9704" y="10224"/>
                  </a:lnTo>
                  <a:lnTo>
                    <a:pt x="9718" y="10235"/>
                  </a:lnTo>
                  <a:lnTo>
                    <a:pt x="9733" y="10248"/>
                  </a:lnTo>
                  <a:lnTo>
                    <a:pt x="9746" y="10261"/>
                  </a:lnTo>
                  <a:lnTo>
                    <a:pt x="9760" y="10275"/>
                  </a:lnTo>
                  <a:lnTo>
                    <a:pt x="9772" y="10289"/>
                  </a:lnTo>
                  <a:lnTo>
                    <a:pt x="9783" y="10304"/>
                  </a:lnTo>
                  <a:lnTo>
                    <a:pt x="9794" y="10319"/>
                  </a:lnTo>
                  <a:lnTo>
                    <a:pt x="9804" y="10335"/>
                  </a:lnTo>
                  <a:lnTo>
                    <a:pt x="9813" y="10350"/>
                  </a:lnTo>
                  <a:lnTo>
                    <a:pt x="9821" y="10367"/>
                  </a:lnTo>
                  <a:lnTo>
                    <a:pt x="9828" y="10384"/>
                  </a:lnTo>
                  <a:lnTo>
                    <a:pt x="9834" y="10400"/>
                  </a:lnTo>
                  <a:lnTo>
                    <a:pt x="9840" y="10417"/>
                  </a:lnTo>
                  <a:lnTo>
                    <a:pt x="9844" y="10434"/>
                  </a:lnTo>
                  <a:lnTo>
                    <a:pt x="9848" y="10452"/>
                  </a:lnTo>
                  <a:lnTo>
                    <a:pt x="9851" y="10470"/>
                  </a:lnTo>
                  <a:lnTo>
                    <a:pt x="9853" y="10487"/>
                  </a:lnTo>
                  <a:lnTo>
                    <a:pt x="9854" y="10506"/>
                  </a:lnTo>
                  <a:lnTo>
                    <a:pt x="9856" y="10523"/>
                  </a:lnTo>
                  <a:lnTo>
                    <a:pt x="9856" y="10541"/>
                  </a:lnTo>
                  <a:lnTo>
                    <a:pt x="9853" y="10559"/>
                  </a:lnTo>
                  <a:lnTo>
                    <a:pt x="9851" y="10577"/>
                  </a:lnTo>
                  <a:lnTo>
                    <a:pt x="9848" y="10594"/>
                  </a:lnTo>
                  <a:lnTo>
                    <a:pt x="9845" y="10612"/>
                  </a:lnTo>
                  <a:lnTo>
                    <a:pt x="9840" y="10630"/>
                  </a:lnTo>
                  <a:lnTo>
                    <a:pt x="9835" y="10646"/>
                  </a:lnTo>
                  <a:lnTo>
                    <a:pt x="9828" y="10663"/>
                  </a:lnTo>
                  <a:lnTo>
                    <a:pt x="9821" y="10681"/>
                  </a:lnTo>
                  <a:lnTo>
                    <a:pt x="9813" y="10697"/>
                  </a:lnTo>
                  <a:lnTo>
                    <a:pt x="9804" y="10713"/>
                  </a:lnTo>
                  <a:lnTo>
                    <a:pt x="9794" y="10729"/>
                  </a:lnTo>
                  <a:lnTo>
                    <a:pt x="9783" y="10744"/>
                  </a:lnTo>
                  <a:lnTo>
                    <a:pt x="9772" y="10759"/>
                  </a:lnTo>
                  <a:lnTo>
                    <a:pt x="9759" y="10773"/>
                  </a:lnTo>
                  <a:lnTo>
                    <a:pt x="7693" y="13055"/>
                  </a:lnTo>
                  <a:lnTo>
                    <a:pt x="7682" y="13068"/>
                  </a:lnTo>
                  <a:lnTo>
                    <a:pt x="7670" y="13081"/>
                  </a:lnTo>
                  <a:lnTo>
                    <a:pt x="7656" y="13093"/>
                  </a:lnTo>
                  <a:lnTo>
                    <a:pt x="7643" y="13105"/>
                  </a:lnTo>
                  <a:lnTo>
                    <a:pt x="7629" y="13118"/>
                  </a:lnTo>
                  <a:lnTo>
                    <a:pt x="7614" y="13129"/>
                  </a:lnTo>
                  <a:lnTo>
                    <a:pt x="7597" y="13139"/>
                  </a:lnTo>
                  <a:lnTo>
                    <a:pt x="7581" y="13148"/>
                  </a:lnTo>
                  <a:lnTo>
                    <a:pt x="7565" y="13157"/>
                  </a:lnTo>
                  <a:lnTo>
                    <a:pt x="7548" y="13164"/>
                  </a:lnTo>
                  <a:lnTo>
                    <a:pt x="7531" y="13172"/>
                  </a:lnTo>
                  <a:lnTo>
                    <a:pt x="7514" y="13178"/>
                  </a:lnTo>
                  <a:lnTo>
                    <a:pt x="7496" y="13183"/>
                  </a:lnTo>
                  <a:lnTo>
                    <a:pt x="7479" y="13187"/>
                  </a:lnTo>
                  <a:lnTo>
                    <a:pt x="7461" y="13190"/>
                  </a:lnTo>
                  <a:lnTo>
                    <a:pt x="7443" y="13192"/>
                  </a:lnTo>
                  <a:lnTo>
                    <a:pt x="7425" y="13194"/>
                  </a:lnTo>
                  <a:lnTo>
                    <a:pt x="7408" y="13195"/>
                  </a:lnTo>
                  <a:lnTo>
                    <a:pt x="7389" y="13195"/>
                  </a:lnTo>
                  <a:lnTo>
                    <a:pt x="7372" y="13194"/>
                  </a:lnTo>
                  <a:lnTo>
                    <a:pt x="7354" y="13192"/>
                  </a:lnTo>
                  <a:lnTo>
                    <a:pt x="7336" y="13189"/>
                  </a:lnTo>
                  <a:lnTo>
                    <a:pt x="7318" y="13186"/>
                  </a:lnTo>
                  <a:lnTo>
                    <a:pt x="7301" y="13182"/>
                  </a:lnTo>
                  <a:lnTo>
                    <a:pt x="7283" y="13176"/>
                  </a:lnTo>
                  <a:lnTo>
                    <a:pt x="7267" y="13171"/>
                  </a:lnTo>
                  <a:lnTo>
                    <a:pt x="7250" y="13163"/>
                  </a:lnTo>
                  <a:lnTo>
                    <a:pt x="7233" y="13155"/>
                  </a:lnTo>
                  <a:lnTo>
                    <a:pt x="7217" y="13147"/>
                  </a:lnTo>
                  <a:lnTo>
                    <a:pt x="7202" y="13138"/>
                  </a:lnTo>
                  <a:lnTo>
                    <a:pt x="7187" y="13128"/>
                  </a:lnTo>
                  <a:lnTo>
                    <a:pt x="7171" y="13117"/>
                  </a:lnTo>
                  <a:lnTo>
                    <a:pt x="7157" y="13104"/>
                  </a:lnTo>
                  <a:lnTo>
                    <a:pt x="7143" y="13092"/>
                  </a:lnTo>
                  <a:lnTo>
                    <a:pt x="7129" y="13079"/>
                  </a:lnTo>
                  <a:lnTo>
                    <a:pt x="7117" y="13065"/>
                  </a:lnTo>
                  <a:lnTo>
                    <a:pt x="6315" y="12125"/>
                  </a:lnTo>
                  <a:close/>
                  <a:moveTo>
                    <a:pt x="7375" y="10184"/>
                  </a:moveTo>
                  <a:lnTo>
                    <a:pt x="7420" y="10184"/>
                  </a:lnTo>
                  <a:lnTo>
                    <a:pt x="7465" y="10186"/>
                  </a:lnTo>
                  <a:lnTo>
                    <a:pt x="7509" y="10188"/>
                  </a:lnTo>
                  <a:lnTo>
                    <a:pt x="7553" y="10191"/>
                  </a:lnTo>
                  <a:lnTo>
                    <a:pt x="7597" y="10195"/>
                  </a:lnTo>
                  <a:lnTo>
                    <a:pt x="7640" y="10200"/>
                  </a:lnTo>
                  <a:lnTo>
                    <a:pt x="7684" y="10207"/>
                  </a:lnTo>
                  <a:lnTo>
                    <a:pt x="7727" y="10214"/>
                  </a:lnTo>
                  <a:lnTo>
                    <a:pt x="7769" y="10222"/>
                  </a:lnTo>
                  <a:lnTo>
                    <a:pt x="7812" y="10230"/>
                  </a:lnTo>
                  <a:lnTo>
                    <a:pt x="7854" y="10239"/>
                  </a:lnTo>
                  <a:lnTo>
                    <a:pt x="7896" y="10249"/>
                  </a:lnTo>
                  <a:lnTo>
                    <a:pt x="7937" y="10260"/>
                  </a:lnTo>
                  <a:lnTo>
                    <a:pt x="7978" y="10273"/>
                  </a:lnTo>
                  <a:lnTo>
                    <a:pt x="8019" y="10285"/>
                  </a:lnTo>
                  <a:lnTo>
                    <a:pt x="8059" y="10299"/>
                  </a:lnTo>
                  <a:lnTo>
                    <a:pt x="8100" y="10313"/>
                  </a:lnTo>
                  <a:lnTo>
                    <a:pt x="8138" y="10329"/>
                  </a:lnTo>
                  <a:lnTo>
                    <a:pt x="8178" y="10344"/>
                  </a:lnTo>
                  <a:lnTo>
                    <a:pt x="8217" y="10361"/>
                  </a:lnTo>
                  <a:lnTo>
                    <a:pt x="8256" y="10379"/>
                  </a:lnTo>
                  <a:lnTo>
                    <a:pt x="8293" y="10397"/>
                  </a:lnTo>
                  <a:lnTo>
                    <a:pt x="8331" y="10415"/>
                  </a:lnTo>
                  <a:lnTo>
                    <a:pt x="8368" y="10435"/>
                  </a:lnTo>
                  <a:lnTo>
                    <a:pt x="8404" y="10456"/>
                  </a:lnTo>
                  <a:lnTo>
                    <a:pt x="8441" y="10476"/>
                  </a:lnTo>
                  <a:lnTo>
                    <a:pt x="8477" y="10499"/>
                  </a:lnTo>
                  <a:lnTo>
                    <a:pt x="8512" y="10521"/>
                  </a:lnTo>
                  <a:lnTo>
                    <a:pt x="8547" y="10544"/>
                  </a:lnTo>
                  <a:lnTo>
                    <a:pt x="8581" y="10568"/>
                  </a:lnTo>
                  <a:lnTo>
                    <a:pt x="8615" y="10592"/>
                  </a:lnTo>
                  <a:lnTo>
                    <a:pt x="8648" y="10618"/>
                  </a:lnTo>
                  <a:lnTo>
                    <a:pt x="8216" y="11072"/>
                  </a:lnTo>
                  <a:lnTo>
                    <a:pt x="8193" y="11057"/>
                  </a:lnTo>
                  <a:lnTo>
                    <a:pt x="8171" y="11042"/>
                  </a:lnTo>
                  <a:lnTo>
                    <a:pt x="8148" y="11028"/>
                  </a:lnTo>
                  <a:lnTo>
                    <a:pt x="8124" y="11013"/>
                  </a:lnTo>
                  <a:lnTo>
                    <a:pt x="8101" y="10999"/>
                  </a:lnTo>
                  <a:lnTo>
                    <a:pt x="8076" y="10986"/>
                  </a:lnTo>
                  <a:lnTo>
                    <a:pt x="8053" y="10974"/>
                  </a:lnTo>
                  <a:lnTo>
                    <a:pt x="8028" y="10961"/>
                  </a:lnTo>
                  <a:lnTo>
                    <a:pt x="8003" y="10948"/>
                  </a:lnTo>
                  <a:lnTo>
                    <a:pt x="7978" y="10937"/>
                  </a:lnTo>
                  <a:lnTo>
                    <a:pt x="7953" y="10926"/>
                  </a:lnTo>
                  <a:lnTo>
                    <a:pt x="7927" y="10916"/>
                  </a:lnTo>
                  <a:lnTo>
                    <a:pt x="7902" y="10906"/>
                  </a:lnTo>
                  <a:lnTo>
                    <a:pt x="7876" y="10895"/>
                  </a:lnTo>
                  <a:lnTo>
                    <a:pt x="7850" y="10886"/>
                  </a:lnTo>
                  <a:lnTo>
                    <a:pt x="7823" y="10877"/>
                  </a:lnTo>
                  <a:lnTo>
                    <a:pt x="7797" y="10869"/>
                  </a:lnTo>
                  <a:lnTo>
                    <a:pt x="7770" y="10861"/>
                  </a:lnTo>
                  <a:lnTo>
                    <a:pt x="7743" y="10854"/>
                  </a:lnTo>
                  <a:lnTo>
                    <a:pt x="7715" y="10848"/>
                  </a:lnTo>
                  <a:lnTo>
                    <a:pt x="7688" y="10840"/>
                  </a:lnTo>
                  <a:lnTo>
                    <a:pt x="7660" y="10835"/>
                  </a:lnTo>
                  <a:lnTo>
                    <a:pt x="7633" y="10830"/>
                  </a:lnTo>
                  <a:lnTo>
                    <a:pt x="7605" y="10825"/>
                  </a:lnTo>
                  <a:lnTo>
                    <a:pt x="7577" y="10821"/>
                  </a:lnTo>
                  <a:lnTo>
                    <a:pt x="7548" y="10817"/>
                  </a:lnTo>
                  <a:lnTo>
                    <a:pt x="7520" y="10814"/>
                  </a:lnTo>
                  <a:lnTo>
                    <a:pt x="7491" y="10812"/>
                  </a:lnTo>
                  <a:lnTo>
                    <a:pt x="7463" y="10810"/>
                  </a:lnTo>
                  <a:lnTo>
                    <a:pt x="7433" y="10808"/>
                  </a:lnTo>
                  <a:lnTo>
                    <a:pt x="7405" y="10808"/>
                  </a:lnTo>
                  <a:lnTo>
                    <a:pt x="7375" y="10807"/>
                  </a:lnTo>
                  <a:lnTo>
                    <a:pt x="7337" y="10808"/>
                  </a:lnTo>
                  <a:lnTo>
                    <a:pt x="7300" y="10809"/>
                  </a:lnTo>
                  <a:lnTo>
                    <a:pt x="7263" y="10811"/>
                  </a:lnTo>
                  <a:lnTo>
                    <a:pt x="7225" y="10815"/>
                  </a:lnTo>
                  <a:lnTo>
                    <a:pt x="7189" y="10819"/>
                  </a:lnTo>
                  <a:lnTo>
                    <a:pt x="7153" y="10824"/>
                  </a:lnTo>
                  <a:lnTo>
                    <a:pt x="7116" y="10830"/>
                  </a:lnTo>
                  <a:lnTo>
                    <a:pt x="7081" y="10836"/>
                  </a:lnTo>
                  <a:lnTo>
                    <a:pt x="7045" y="10845"/>
                  </a:lnTo>
                  <a:lnTo>
                    <a:pt x="7010" y="10853"/>
                  </a:lnTo>
                  <a:lnTo>
                    <a:pt x="6976" y="10863"/>
                  </a:lnTo>
                  <a:lnTo>
                    <a:pt x="6941" y="10873"/>
                  </a:lnTo>
                  <a:lnTo>
                    <a:pt x="6906" y="10884"/>
                  </a:lnTo>
                  <a:lnTo>
                    <a:pt x="6873" y="10895"/>
                  </a:lnTo>
                  <a:lnTo>
                    <a:pt x="6840" y="10909"/>
                  </a:lnTo>
                  <a:lnTo>
                    <a:pt x="6806" y="10922"/>
                  </a:lnTo>
                  <a:lnTo>
                    <a:pt x="6774" y="10936"/>
                  </a:lnTo>
                  <a:lnTo>
                    <a:pt x="6742" y="10951"/>
                  </a:lnTo>
                  <a:lnTo>
                    <a:pt x="6711" y="10967"/>
                  </a:lnTo>
                  <a:lnTo>
                    <a:pt x="6679" y="10983"/>
                  </a:lnTo>
                  <a:lnTo>
                    <a:pt x="6648" y="11000"/>
                  </a:lnTo>
                  <a:lnTo>
                    <a:pt x="6618" y="11019"/>
                  </a:lnTo>
                  <a:lnTo>
                    <a:pt x="6588" y="11037"/>
                  </a:lnTo>
                  <a:lnTo>
                    <a:pt x="6559" y="11056"/>
                  </a:lnTo>
                  <a:lnTo>
                    <a:pt x="6529" y="11077"/>
                  </a:lnTo>
                  <a:lnTo>
                    <a:pt x="6502" y="11097"/>
                  </a:lnTo>
                  <a:lnTo>
                    <a:pt x="6473" y="11118"/>
                  </a:lnTo>
                  <a:lnTo>
                    <a:pt x="6446" y="11141"/>
                  </a:lnTo>
                  <a:lnTo>
                    <a:pt x="6419" y="11163"/>
                  </a:lnTo>
                  <a:lnTo>
                    <a:pt x="6393" y="11186"/>
                  </a:lnTo>
                  <a:lnTo>
                    <a:pt x="6367" y="11210"/>
                  </a:lnTo>
                  <a:lnTo>
                    <a:pt x="6343" y="11234"/>
                  </a:lnTo>
                  <a:lnTo>
                    <a:pt x="6318" y="11260"/>
                  </a:lnTo>
                  <a:lnTo>
                    <a:pt x="6294" y="11285"/>
                  </a:lnTo>
                  <a:lnTo>
                    <a:pt x="6270" y="11312"/>
                  </a:lnTo>
                  <a:lnTo>
                    <a:pt x="6248" y="11338"/>
                  </a:lnTo>
                  <a:lnTo>
                    <a:pt x="6227" y="11365"/>
                  </a:lnTo>
                  <a:lnTo>
                    <a:pt x="6205" y="11393"/>
                  </a:lnTo>
                  <a:lnTo>
                    <a:pt x="6184" y="11421"/>
                  </a:lnTo>
                  <a:lnTo>
                    <a:pt x="6164" y="11450"/>
                  </a:lnTo>
                  <a:lnTo>
                    <a:pt x="6145" y="11479"/>
                  </a:lnTo>
                  <a:lnTo>
                    <a:pt x="6126" y="11509"/>
                  </a:lnTo>
                  <a:lnTo>
                    <a:pt x="6108" y="11539"/>
                  </a:lnTo>
                  <a:lnTo>
                    <a:pt x="6091" y="11570"/>
                  </a:lnTo>
                  <a:lnTo>
                    <a:pt x="6075" y="11602"/>
                  </a:lnTo>
                  <a:lnTo>
                    <a:pt x="6058" y="11633"/>
                  </a:lnTo>
                  <a:lnTo>
                    <a:pt x="6044" y="11666"/>
                  </a:lnTo>
                  <a:lnTo>
                    <a:pt x="6030" y="11698"/>
                  </a:lnTo>
                  <a:lnTo>
                    <a:pt x="6016" y="11731"/>
                  </a:lnTo>
                  <a:lnTo>
                    <a:pt x="6003" y="11764"/>
                  </a:lnTo>
                  <a:lnTo>
                    <a:pt x="5991" y="11798"/>
                  </a:lnTo>
                  <a:lnTo>
                    <a:pt x="5980" y="11831"/>
                  </a:lnTo>
                  <a:lnTo>
                    <a:pt x="5970" y="11866"/>
                  </a:lnTo>
                  <a:lnTo>
                    <a:pt x="5961" y="11901"/>
                  </a:lnTo>
                  <a:lnTo>
                    <a:pt x="5952" y="11936"/>
                  </a:lnTo>
                  <a:lnTo>
                    <a:pt x="5944" y="11972"/>
                  </a:lnTo>
                  <a:lnTo>
                    <a:pt x="5937" y="12008"/>
                  </a:lnTo>
                  <a:lnTo>
                    <a:pt x="5931" y="12043"/>
                  </a:lnTo>
                  <a:lnTo>
                    <a:pt x="5926" y="12080"/>
                  </a:lnTo>
                  <a:lnTo>
                    <a:pt x="5922" y="12116"/>
                  </a:lnTo>
                  <a:lnTo>
                    <a:pt x="5919" y="12153"/>
                  </a:lnTo>
                  <a:lnTo>
                    <a:pt x="5917" y="12191"/>
                  </a:lnTo>
                  <a:lnTo>
                    <a:pt x="5915" y="12227"/>
                  </a:lnTo>
                  <a:lnTo>
                    <a:pt x="5915" y="12265"/>
                  </a:lnTo>
                  <a:lnTo>
                    <a:pt x="5915" y="12303"/>
                  </a:lnTo>
                  <a:lnTo>
                    <a:pt x="5917" y="12340"/>
                  </a:lnTo>
                  <a:lnTo>
                    <a:pt x="5919" y="12378"/>
                  </a:lnTo>
                  <a:lnTo>
                    <a:pt x="5922" y="12415"/>
                  </a:lnTo>
                  <a:lnTo>
                    <a:pt x="5926" y="12451"/>
                  </a:lnTo>
                  <a:lnTo>
                    <a:pt x="5931" y="12488"/>
                  </a:lnTo>
                  <a:lnTo>
                    <a:pt x="5937" y="12523"/>
                  </a:lnTo>
                  <a:lnTo>
                    <a:pt x="5944" y="12559"/>
                  </a:lnTo>
                  <a:lnTo>
                    <a:pt x="5952" y="12595"/>
                  </a:lnTo>
                  <a:lnTo>
                    <a:pt x="5961" y="12629"/>
                  </a:lnTo>
                  <a:lnTo>
                    <a:pt x="5970" y="12665"/>
                  </a:lnTo>
                  <a:lnTo>
                    <a:pt x="5980" y="12698"/>
                  </a:lnTo>
                  <a:lnTo>
                    <a:pt x="5991" y="12733"/>
                  </a:lnTo>
                  <a:lnTo>
                    <a:pt x="6003" y="12767"/>
                  </a:lnTo>
                  <a:lnTo>
                    <a:pt x="6016" y="12800"/>
                  </a:lnTo>
                  <a:lnTo>
                    <a:pt x="6030" y="12833"/>
                  </a:lnTo>
                  <a:lnTo>
                    <a:pt x="6044" y="12865"/>
                  </a:lnTo>
                  <a:lnTo>
                    <a:pt x="6058" y="12898"/>
                  </a:lnTo>
                  <a:lnTo>
                    <a:pt x="6075" y="12929"/>
                  </a:lnTo>
                  <a:lnTo>
                    <a:pt x="6091" y="12960"/>
                  </a:lnTo>
                  <a:lnTo>
                    <a:pt x="6108" y="12991"/>
                  </a:lnTo>
                  <a:lnTo>
                    <a:pt x="6126" y="13021"/>
                  </a:lnTo>
                  <a:lnTo>
                    <a:pt x="6145" y="13051"/>
                  </a:lnTo>
                  <a:lnTo>
                    <a:pt x="6164" y="13081"/>
                  </a:lnTo>
                  <a:lnTo>
                    <a:pt x="6184" y="13109"/>
                  </a:lnTo>
                  <a:lnTo>
                    <a:pt x="6205" y="13138"/>
                  </a:lnTo>
                  <a:lnTo>
                    <a:pt x="6227" y="13165"/>
                  </a:lnTo>
                  <a:lnTo>
                    <a:pt x="6248" y="13193"/>
                  </a:lnTo>
                  <a:lnTo>
                    <a:pt x="6270" y="13219"/>
                  </a:lnTo>
                  <a:lnTo>
                    <a:pt x="6294" y="13246"/>
                  </a:lnTo>
                  <a:lnTo>
                    <a:pt x="6318" y="13271"/>
                  </a:lnTo>
                  <a:lnTo>
                    <a:pt x="6343" y="13297"/>
                  </a:lnTo>
                  <a:lnTo>
                    <a:pt x="6367" y="13321"/>
                  </a:lnTo>
                  <a:lnTo>
                    <a:pt x="6393" y="13345"/>
                  </a:lnTo>
                  <a:lnTo>
                    <a:pt x="6419" y="13368"/>
                  </a:lnTo>
                  <a:lnTo>
                    <a:pt x="6446" y="13390"/>
                  </a:lnTo>
                  <a:lnTo>
                    <a:pt x="6473" y="13413"/>
                  </a:lnTo>
                  <a:lnTo>
                    <a:pt x="6502" y="13434"/>
                  </a:lnTo>
                  <a:lnTo>
                    <a:pt x="6529" y="13454"/>
                  </a:lnTo>
                  <a:lnTo>
                    <a:pt x="6559" y="13475"/>
                  </a:lnTo>
                  <a:lnTo>
                    <a:pt x="6588" y="13494"/>
                  </a:lnTo>
                  <a:lnTo>
                    <a:pt x="6618" y="13512"/>
                  </a:lnTo>
                  <a:lnTo>
                    <a:pt x="6648" y="13530"/>
                  </a:lnTo>
                  <a:lnTo>
                    <a:pt x="6679" y="13547"/>
                  </a:lnTo>
                  <a:lnTo>
                    <a:pt x="6711" y="13564"/>
                  </a:lnTo>
                  <a:lnTo>
                    <a:pt x="6742" y="13580"/>
                  </a:lnTo>
                  <a:lnTo>
                    <a:pt x="6774" y="13595"/>
                  </a:lnTo>
                  <a:lnTo>
                    <a:pt x="6806" y="13609"/>
                  </a:lnTo>
                  <a:lnTo>
                    <a:pt x="6840" y="13622"/>
                  </a:lnTo>
                  <a:lnTo>
                    <a:pt x="6873" y="13635"/>
                  </a:lnTo>
                  <a:lnTo>
                    <a:pt x="6906" y="13647"/>
                  </a:lnTo>
                  <a:lnTo>
                    <a:pt x="6941" y="13658"/>
                  </a:lnTo>
                  <a:lnTo>
                    <a:pt x="6976" y="13668"/>
                  </a:lnTo>
                  <a:lnTo>
                    <a:pt x="7010" y="13677"/>
                  </a:lnTo>
                  <a:lnTo>
                    <a:pt x="7045" y="13686"/>
                  </a:lnTo>
                  <a:lnTo>
                    <a:pt x="7081" y="13694"/>
                  </a:lnTo>
                  <a:lnTo>
                    <a:pt x="7116" y="13701"/>
                  </a:lnTo>
                  <a:lnTo>
                    <a:pt x="7153" y="13707"/>
                  </a:lnTo>
                  <a:lnTo>
                    <a:pt x="7189" y="13712"/>
                  </a:lnTo>
                  <a:lnTo>
                    <a:pt x="7225" y="13716"/>
                  </a:lnTo>
                  <a:lnTo>
                    <a:pt x="7263" y="13719"/>
                  </a:lnTo>
                  <a:lnTo>
                    <a:pt x="7300" y="13721"/>
                  </a:lnTo>
                  <a:lnTo>
                    <a:pt x="7337" y="13723"/>
                  </a:lnTo>
                  <a:lnTo>
                    <a:pt x="7375" y="13723"/>
                  </a:lnTo>
                  <a:lnTo>
                    <a:pt x="7413" y="13723"/>
                  </a:lnTo>
                  <a:lnTo>
                    <a:pt x="7450" y="13721"/>
                  </a:lnTo>
                  <a:lnTo>
                    <a:pt x="7487" y="13719"/>
                  </a:lnTo>
                  <a:lnTo>
                    <a:pt x="7524" y="13716"/>
                  </a:lnTo>
                  <a:lnTo>
                    <a:pt x="7561" y="13712"/>
                  </a:lnTo>
                  <a:lnTo>
                    <a:pt x="7597" y="13707"/>
                  </a:lnTo>
                  <a:lnTo>
                    <a:pt x="7634" y="13701"/>
                  </a:lnTo>
                  <a:lnTo>
                    <a:pt x="7670" y="13694"/>
                  </a:lnTo>
                  <a:lnTo>
                    <a:pt x="7705" y="13686"/>
                  </a:lnTo>
                  <a:lnTo>
                    <a:pt x="7740" y="13677"/>
                  </a:lnTo>
                  <a:lnTo>
                    <a:pt x="7775" y="13668"/>
                  </a:lnTo>
                  <a:lnTo>
                    <a:pt x="7809" y="13658"/>
                  </a:lnTo>
                  <a:lnTo>
                    <a:pt x="7844" y="13647"/>
                  </a:lnTo>
                  <a:lnTo>
                    <a:pt x="7877" y="13635"/>
                  </a:lnTo>
                  <a:lnTo>
                    <a:pt x="7910" y="13622"/>
                  </a:lnTo>
                  <a:lnTo>
                    <a:pt x="7944" y="13609"/>
                  </a:lnTo>
                  <a:lnTo>
                    <a:pt x="7976" y="13595"/>
                  </a:lnTo>
                  <a:lnTo>
                    <a:pt x="8008" y="13580"/>
                  </a:lnTo>
                  <a:lnTo>
                    <a:pt x="8040" y="13564"/>
                  </a:lnTo>
                  <a:lnTo>
                    <a:pt x="8071" y="13547"/>
                  </a:lnTo>
                  <a:lnTo>
                    <a:pt x="8102" y="13530"/>
                  </a:lnTo>
                  <a:lnTo>
                    <a:pt x="8132" y="13512"/>
                  </a:lnTo>
                  <a:lnTo>
                    <a:pt x="8162" y="13494"/>
                  </a:lnTo>
                  <a:lnTo>
                    <a:pt x="8191" y="13475"/>
                  </a:lnTo>
                  <a:lnTo>
                    <a:pt x="8221" y="13454"/>
                  </a:lnTo>
                  <a:lnTo>
                    <a:pt x="8248" y="13434"/>
                  </a:lnTo>
                  <a:lnTo>
                    <a:pt x="8277" y="13413"/>
                  </a:lnTo>
                  <a:lnTo>
                    <a:pt x="8304" y="13390"/>
                  </a:lnTo>
                  <a:lnTo>
                    <a:pt x="8331" y="13368"/>
                  </a:lnTo>
                  <a:lnTo>
                    <a:pt x="8356" y="13345"/>
                  </a:lnTo>
                  <a:lnTo>
                    <a:pt x="8383" y="13321"/>
                  </a:lnTo>
                  <a:lnTo>
                    <a:pt x="8407" y="13297"/>
                  </a:lnTo>
                  <a:lnTo>
                    <a:pt x="8432" y="13271"/>
                  </a:lnTo>
                  <a:lnTo>
                    <a:pt x="8456" y="13246"/>
                  </a:lnTo>
                  <a:lnTo>
                    <a:pt x="8480" y="13219"/>
                  </a:lnTo>
                  <a:lnTo>
                    <a:pt x="8502" y="13193"/>
                  </a:lnTo>
                  <a:lnTo>
                    <a:pt x="8524" y="13165"/>
                  </a:lnTo>
                  <a:lnTo>
                    <a:pt x="8545" y="13138"/>
                  </a:lnTo>
                  <a:lnTo>
                    <a:pt x="8566" y="13109"/>
                  </a:lnTo>
                  <a:lnTo>
                    <a:pt x="8586" y="13081"/>
                  </a:lnTo>
                  <a:lnTo>
                    <a:pt x="8605" y="13051"/>
                  </a:lnTo>
                  <a:lnTo>
                    <a:pt x="8624" y="13021"/>
                  </a:lnTo>
                  <a:lnTo>
                    <a:pt x="8642" y="12991"/>
                  </a:lnTo>
                  <a:lnTo>
                    <a:pt x="8659" y="12960"/>
                  </a:lnTo>
                  <a:lnTo>
                    <a:pt x="8675" y="12929"/>
                  </a:lnTo>
                  <a:lnTo>
                    <a:pt x="8692" y="12898"/>
                  </a:lnTo>
                  <a:lnTo>
                    <a:pt x="8706" y="12865"/>
                  </a:lnTo>
                  <a:lnTo>
                    <a:pt x="8720" y="12833"/>
                  </a:lnTo>
                  <a:lnTo>
                    <a:pt x="8735" y="12800"/>
                  </a:lnTo>
                  <a:lnTo>
                    <a:pt x="8747" y="12767"/>
                  </a:lnTo>
                  <a:lnTo>
                    <a:pt x="8759" y="12733"/>
                  </a:lnTo>
                  <a:lnTo>
                    <a:pt x="8770" y="12698"/>
                  </a:lnTo>
                  <a:lnTo>
                    <a:pt x="8780" y="12665"/>
                  </a:lnTo>
                  <a:lnTo>
                    <a:pt x="8790" y="12629"/>
                  </a:lnTo>
                  <a:lnTo>
                    <a:pt x="8798" y="12595"/>
                  </a:lnTo>
                  <a:lnTo>
                    <a:pt x="8806" y="12559"/>
                  </a:lnTo>
                  <a:lnTo>
                    <a:pt x="8813" y="12523"/>
                  </a:lnTo>
                  <a:lnTo>
                    <a:pt x="8819" y="12488"/>
                  </a:lnTo>
                  <a:lnTo>
                    <a:pt x="8824" y="12451"/>
                  </a:lnTo>
                  <a:lnTo>
                    <a:pt x="8828" y="12415"/>
                  </a:lnTo>
                  <a:lnTo>
                    <a:pt x="8831" y="12378"/>
                  </a:lnTo>
                  <a:lnTo>
                    <a:pt x="8833" y="12340"/>
                  </a:lnTo>
                  <a:lnTo>
                    <a:pt x="8835" y="12303"/>
                  </a:lnTo>
                  <a:lnTo>
                    <a:pt x="8835" y="12265"/>
                  </a:lnTo>
                  <a:lnTo>
                    <a:pt x="8835" y="12233"/>
                  </a:lnTo>
                  <a:lnTo>
                    <a:pt x="8834" y="12203"/>
                  </a:lnTo>
                  <a:lnTo>
                    <a:pt x="8832" y="12171"/>
                  </a:lnTo>
                  <a:lnTo>
                    <a:pt x="8830" y="12140"/>
                  </a:lnTo>
                  <a:lnTo>
                    <a:pt x="9357" y="11619"/>
                  </a:lnTo>
                  <a:lnTo>
                    <a:pt x="9369" y="11657"/>
                  </a:lnTo>
                  <a:lnTo>
                    <a:pt x="9381" y="11696"/>
                  </a:lnTo>
                  <a:lnTo>
                    <a:pt x="9391" y="11735"/>
                  </a:lnTo>
                  <a:lnTo>
                    <a:pt x="9401" y="11775"/>
                  </a:lnTo>
                  <a:lnTo>
                    <a:pt x="9410" y="11814"/>
                  </a:lnTo>
                  <a:lnTo>
                    <a:pt x="9418" y="11854"/>
                  </a:lnTo>
                  <a:lnTo>
                    <a:pt x="9426" y="11894"/>
                  </a:lnTo>
                  <a:lnTo>
                    <a:pt x="9434" y="11934"/>
                  </a:lnTo>
                  <a:lnTo>
                    <a:pt x="9440" y="11975"/>
                  </a:lnTo>
                  <a:lnTo>
                    <a:pt x="9445" y="12016"/>
                  </a:lnTo>
                  <a:lnTo>
                    <a:pt x="9449" y="12056"/>
                  </a:lnTo>
                  <a:lnTo>
                    <a:pt x="9453" y="12098"/>
                  </a:lnTo>
                  <a:lnTo>
                    <a:pt x="9456" y="12140"/>
                  </a:lnTo>
                  <a:lnTo>
                    <a:pt x="9458" y="12182"/>
                  </a:lnTo>
                  <a:lnTo>
                    <a:pt x="9459" y="12223"/>
                  </a:lnTo>
                  <a:lnTo>
                    <a:pt x="9459" y="12265"/>
                  </a:lnTo>
                  <a:lnTo>
                    <a:pt x="9459" y="12319"/>
                  </a:lnTo>
                  <a:lnTo>
                    <a:pt x="9457" y="12373"/>
                  </a:lnTo>
                  <a:lnTo>
                    <a:pt x="9453" y="12426"/>
                  </a:lnTo>
                  <a:lnTo>
                    <a:pt x="9449" y="12478"/>
                  </a:lnTo>
                  <a:lnTo>
                    <a:pt x="9443" y="12531"/>
                  </a:lnTo>
                  <a:lnTo>
                    <a:pt x="9436" y="12582"/>
                  </a:lnTo>
                  <a:lnTo>
                    <a:pt x="9426" y="12633"/>
                  </a:lnTo>
                  <a:lnTo>
                    <a:pt x="9417" y="12684"/>
                  </a:lnTo>
                  <a:lnTo>
                    <a:pt x="9406" y="12735"/>
                  </a:lnTo>
                  <a:lnTo>
                    <a:pt x="9394" y="12785"/>
                  </a:lnTo>
                  <a:lnTo>
                    <a:pt x="9381" y="12835"/>
                  </a:lnTo>
                  <a:lnTo>
                    <a:pt x="9365" y="12884"/>
                  </a:lnTo>
                  <a:lnTo>
                    <a:pt x="9350" y="12932"/>
                  </a:lnTo>
                  <a:lnTo>
                    <a:pt x="9333" y="12981"/>
                  </a:lnTo>
                  <a:lnTo>
                    <a:pt x="9315" y="13028"/>
                  </a:lnTo>
                  <a:lnTo>
                    <a:pt x="9296" y="13075"/>
                  </a:lnTo>
                  <a:lnTo>
                    <a:pt x="9276" y="13122"/>
                  </a:lnTo>
                  <a:lnTo>
                    <a:pt x="9254" y="13167"/>
                  </a:lnTo>
                  <a:lnTo>
                    <a:pt x="9232" y="13212"/>
                  </a:lnTo>
                  <a:lnTo>
                    <a:pt x="9207" y="13257"/>
                  </a:lnTo>
                  <a:lnTo>
                    <a:pt x="9183" y="13301"/>
                  </a:lnTo>
                  <a:lnTo>
                    <a:pt x="9157" y="13345"/>
                  </a:lnTo>
                  <a:lnTo>
                    <a:pt x="9131" y="13387"/>
                  </a:lnTo>
                  <a:lnTo>
                    <a:pt x="9103" y="13429"/>
                  </a:lnTo>
                  <a:lnTo>
                    <a:pt x="9075" y="13470"/>
                  </a:lnTo>
                  <a:lnTo>
                    <a:pt x="9045" y="13510"/>
                  </a:lnTo>
                  <a:lnTo>
                    <a:pt x="9015" y="13550"/>
                  </a:lnTo>
                  <a:lnTo>
                    <a:pt x="8983" y="13589"/>
                  </a:lnTo>
                  <a:lnTo>
                    <a:pt x="8952" y="13627"/>
                  </a:lnTo>
                  <a:lnTo>
                    <a:pt x="8918" y="13665"/>
                  </a:lnTo>
                  <a:lnTo>
                    <a:pt x="8884" y="13701"/>
                  </a:lnTo>
                  <a:lnTo>
                    <a:pt x="8849" y="13737"/>
                  </a:lnTo>
                  <a:lnTo>
                    <a:pt x="8813" y="13772"/>
                  </a:lnTo>
                  <a:lnTo>
                    <a:pt x="8776" y="13805"/>
                  </a:lnTo>
                  <a:lnTo>
                    <a:pt x="8739" y="13839"/>
                  </a:lnTo>
                  <a:lnTo>
                    <a:pt x="8701" y="13872"/>
                  </a:lnTo>
                  <a:lnTo>
                    <a:pt x="8662" y="13902"/>
                  </a:lnTo>
                  <a:lnTo>
                    <a:pt x="8622" y="13933"/>
                  </a:lnTo>
                  <a:lnTo>
                    <a:pt x="8582" y="13962"/>
                  </a:lnTo>
                  <a:lnTo>
                    <a:pt x="8541" y="13991"/>
                  </a:lnTo>
                  <a:lnTo>
                    <a:pt x="8498" y="14018"/>
                  </a:lnTo>
                  <a:lnTo>
                    <a:pt x="8456" y="14046"/>
                  </a:lnTo>
                  <a:lnTo>
                    <a:pt x="8412" y="14071"/>
                  </a:lnTo>
                  <a:lnTo>
                    <a:pt x="8369" y="14095"/>
                  </a:lnTo>
                  <a:lnTo>
                    <a:pt x="8324" y="14119"/>
                  </a:lnTo>
                  <a:lnTo>
                    <a:pt x="8279" y="14141"/>
                  </a:lnTo>
                  <a:lnTo>
                    <a:pt x="8233" y="14163"/>
                  </a:lnTo>
                  <a:lnTo>
                    <a:pt x="8186" y="14183"/>
                  </a:lnTo>
                  <a:lnTo>
                    <a:pt x="8139" y="14202"/>
                  </a:lnTo>
                  <a:lnTo>
                    <a:pt x="8091" y="14221"/>
                  </a:lnTo>
                  <a:lnTo>
                    <a:pt x="8044" y="14237"/>
                  </a:lnTo>
                  <a:lnTo>
                    <a:pt x="7995" y="14253"/>
                  </a:lnTo>
                  <a:lnTo>
                    <a:pt x="7946" y="14267"/>
                  </a:lnTo>
                  <a:lnTo>
                    <a:pt x="7896" y="14281"/>
                  </a:lnTo>
                  <a:lnTo>
                    <a:pt x="7846" y="14293"/>
                  </a:lnTo>
                  <a:lnTo>
                    <a:pt x="7795" y="14304"/>
                  </a:lnTo>
                  <a:lnTo>
                    <a:pt x="7744" y="14314"/>
                  </a:lnTo>
                  <a:lnTo>
                    <a:pt x="7692" y="14322"/>
                  </a:lnTo>
                  <a:lnTo>
                    <a:pt x="7640" y="14329"/>
                  </a:lnTo>
                  <a:lnTo>
                    <a:pt x="7588" y="14336"/>
                  </a:lnTo>
                  <a:lnTo>
                    <a:pt x="7535" y="14341"/>
                  </a:lnTo>
                  <a:lnTo>
                    <a:pt x="7482" y="14344"/>
                  </a:lnTo>
                  <a:lnTo>
                    <a:pt x="7429" y="14346"/>
                  </a:lnTo>
                  <a:lnTo>
                    <a:pt x="7375" y="14347"/>
                  </a:lnTo>
                  <a:lnTo>
                    <a:pt x="7321" y="14346"/>
                  </a:lnTo>
                  <a:lnTo>
                    <a:pt x="7268" y="14344"/>
                  </a:lnTo>
                  <a:lnTo>
                    <a:pt x="7215" y="14341"/>
                  </a:lnTo>
                  <a:lnTo>
                    <a:pt x="7162" y="14336"/>
                  </a:lnTo>
                  <a:lnTo>
                    <a:pt x="7109" y="14329"/>
                  </a:lnTo>
                  <a:lnTo>
                    <a:pt x="7058" y="14322"/>
                  </a:lnTo>
                  <a:lnTo>
                    <a:pt x="7006" y="14314"/>
                  </a:lnTo>
                  <a:lnTo>
                    <a:pt x="6955" y="14304"/>
                  </a:lnTo>
                  <a:lnTo>
                    <a:pt x="6904" y="14293"/>
                  </a:lnTo>
                  <a:lnTo>
                    <a:pt x="6854" y="14281"/>
                  </a:lnTo>
                  <a:lnTo>
                    <a:pt x="6804" y="14267"/>
                  </a:lnTo>
                  <a:lnTo>
                    <a:pt x="6755" y="14253"/>
                  </a:lnTo>
                  <a:lnTo>
                    <a:pt x="6707" y="14237"/>
                  </a:lnTo>
                  <a:lnTo>
                    <a:pt x="6659" y="14221"/>
                  </a:lnTo>
                  <a:lnTo>
                    <a:pt x="6611" y="14202"/>
                  </a:lnTo>
                  <a:lnTo>
                    <a:pt x="6564" y="14183"/>
                  </a:lnTo>
                  <a:lnTo>
                    <a:pt x="6517" y="14163"/>
                  </a:lnTo>
                  <a:lnTo>
                    <a:pt x="6471" y="14141"/>
                  </a:lnTo>
                  <a:lnTo>
                    <a:pt x="6426" y="14119"/>
                  </a:lnTo>
                  <a:lnTo>
                    <a:pt x="6381" y="14095"/>
                  </a:lnTo>
                  <a:lnTo>
                    <a:pt x="6338" y="14071"/>
                  </a:lnTo>
                  <a:lnTo>
                    <a:pt x="6294" y="14046"/>
                  </a:lnTo>
                  <a:lnTo>
                    <a:pt x="6252" y="14018"/>
                  </a:lnTo>
                  <a:lnTo>
                    <a:pt x="6209" y="13991"/>
                  </a:lnTo>
                  <a:lnTo>
                    <a:pt x="6168" y="13962"/>
                  </a:lnTo>
                  <a:lnTo>
                    <a:pt x="6128" y="13933"/>
                  </a:lnTo>
                  <a:lnTo>
                    <a:pt x="6088" y="13902"/>
                  </a:lnTo>
                  <a:lnTo>
                    <a:pt x="6049" y="13872"/>
                  </a:lnTo>
                  <a:lnTo>
                    <a:pt x="6011" y="13839"/>
                  </a:lnTo>
                  <a:lnTo>
                    <a:pt x="5974" y="13805"/>
                  </a:lnTo>
                  <a:lnTo>
                    <a:pt x="5937" y="13772"/>
                  </a:lnTo>
                  <a:lnTo>
                    <a:pt x="5901" y="13737"/>
                  </a:lnTo>
                  <a:lnTo>
                    <a:pt x="5866" y="13701"/>
                  </a:lnTo>
                  <a:lnTo>
                    <a:pt x="5832" y="13665"/>
                  </a:lnTo>
                  <a:lnTo>
                    <a:pt x="5799" y="13627"/>
                  </a:lnTo>
                  <a:lnTo>
                    <a:pt x="5767" y="13589"/>
                  </a:lnTo>
                  <a:lnTo>
                    <a:pt x="5735" y="13550"/>
                  </a:lnTo>
                  <a:lnTo>
                    <a:pt x="5705" y="13510"/>
                  </a:lnTo>
                  <a:lnTo>
                    <a:pt x="5675" y="13470"/>
                  </a:lnTo>
                  <a:lnTo>
                    <a:pt x="5647" y="13429"/>
                  </a:lnTo>
                  <a:lnTo>
                    <a:pt x="5619" y="13387"/>
                  </a:lnTo>
                  <a:lnTo>
                    <a:pt x="5593" y="13345"/>
                  </a:lnTo>
                  <a:lnTo>
                    <a:pt x="5567" y="13301"/>
                  </a:lnTo>
                  <a:lnTo>
                    <a:pt x="5542" y="13257"/>
                  </a:lnTo>
                  <a:lnTo>
                    <a:pt x="5518" y="13212"/>
                  </a:lnTo>
                  <a:lnTo>
                    <a:pt x="5496" y="13167"/>
                  </a:lnTo>
                  <a:lnTo>
                    <a:pt x="5474" y="13122"/>
                  </a:lnTo>
                  <a:lnTo>
                    <a:pt x="5454" y="13075"/>
                  </a:lnTo>
                  <a:lnTo>
                    <a:pt x="5435" y="13028"/>
                  </a:lnTo>
                  <a:lnTo>
                    <a:pt x="5417" y="12981"/>
                  </a:lnTo>
                  <a:lnTo>
                    <a:pt x="5400" y="12932"/>
                  </a:lnTo>
                  <a:lnTo>
                    <a:pt x="5385" y="12884"/>
                  </a:lnTo>
                  <a:lnTo>
                    <a:pt x="5370" y="12835"/>
                  </a:lnTo>
                  <a:lnTo>
                    <a:pt x="5356" y="12785"/>
                  </a:lnTo>
                  <a:lnTo>
                    <a:pt x="5344" y="12735"/>
                  </a:lnTo>
                  <a:lnTo>
                    <a:pt x="5333" y="12684"/>
                  </a:lnTo>
                  <a:lnTo>
                    <a:pt x="5323" y="12633"/>
                  </a:lnTo>
                  <a:lnTo>
                    <a:pt x="5314" y="12582"/>
                  </a:lnTo>
                  <a:lnTo>
                    <a:pt x="5307" y="12531"/>
                  </a:lnTo>
                  <a:lnTo>
                    <a:pt x="5301" y="12478"/>
                  </a:lnTo>
                  <a:lnTo>
                    <a:pt x="5297" y="12426"/>
                  </a:lnTo>
                  <a:lnTo>
                    <a:pt x="5293" y="12373"/>
                  </a:lnTo>
                  <a:lnTo>
                    <a:pt x="5291" y="12319"/>
                  </a:lnTo>
                  <a:lnTo>
                    <a:pt x="5291" y="12265"/>
                  </a:lnTo>
                  <a:lnTo>
                    <a:pt x="5291" y="12212"/>
                  </a:lnTo>
                  <a:lnTo>
                    <a:pt x="5293" y="12158"/>
                  </a:lnTo>
                  <a:lnTo>
                    <a:pt x="5297" y="12105"/>
                  </a:lnTo>
                  <a:lnTo>
                    <a:pt x="5301" y="12052"/>
                  </a:lnTo>
                  <a:lnTo>
                    <a:pt x="5307" y="12000"/>
                  </a:lnTo>
                  <a:lnTo>
                    <a:pt x="5314" y="11949"/>
                  </a:lnTo>
                  <a:lnTo>
                    <a:pt x="5323" y="11897"/>
                  </a:lnTo>
                  <a:lnTo>
                    <a:pt x="5333" y="11846"/>
                  </a:lnTo>
                  <a:lnTo>
                    <a:pt x="5344" y="11795"/>
                  </a:lnTo>
                  <a:lnTo>
                    <a:pt x="5356" y="11745"/>
                  </a:lnTo>
                  <a:lnTo>
                    <a:pt x="5370" y="11695"/>
                  </a:lnTo>
                  <a:lnTo>
                    <a:pt x="5385" y="11646"/>
                  </a:lnTo>
                  <a:lnTo>
                    <a:pt x="5400" y="11597"/>
                  </a:lnTo>
                  <a:lnTo>
                    <a:pt x="5417" y="11550"/>
                  </a:lnTo>
                  <a:lnTo>
                    <a:pt x="5435" y="11502"/>
                  </a:lnTo>
                  <a:lnTo>
                    <a:pt x="5454" y="11455"/>
                  </a:lnTo>
                  <a:lnTo>
                    <a:pt x="5474" y="11409"/>
                  </a:lnTo>
                  <a:lnTo>
                    <a:pt x="5496" y="11363"/>
                  </a:lnTo>
                  <a:lnTo>
                    <a:pt x="5518" y="11318"/>
                  </a:lnTo>
                  <a:lnTo>
                    <a:pt x="5542" y="11273"/>
                  </a:lnTo>
                  <a:lnTo>
                    <a:pt x="5567" y="11229"/>
                  </a:lnTo>
                  <a:lnTo>
                    <a:pt x="5593" y="11186"/>
                  </a:lnTo>
                  <a:lnTo>
                    <a:pt x="5619" y="11144"/>
                  </a:lnTo>
                  <a:lnTo>
                    <a:pt x="5647" y="11102"/>
                  </a:lnTo>
                  <a:lnTo>
                    <a:pt x="5675" y="11060"/>
                  </a:lnTo>
                  <a:lnTo>
                    <a:pt x="5705" y="11021"/>
                  </a:lnTo>
                  <a:lnTo>
                    <a:pt x="5735" y="10981"/>
                  </a:lnTo>
                  <a:lnTo>
                    <a:pt x="5767" y="10941"/>
                  </a:lnTo>
                  <a:lnTo>
                    <a:pt x="5799" y="10904"/>
                  </a:lnTo>
                  <a:lnTo>
                    <a:pt x="5832" y="10866"/>
                  </a:lnTo>
                  <a:lnTo>
                    <a:pt x="5866" y="10829"/>
                  </a:lnTo>
                  <a:lnTo>
                    <a:pt x="5901" y="10794"/>
                  </a:lnTo>
                  <a:lnTo>
                    <a:pt x="5937" y="10759"/>
                  </a:lnTo>
                  <a:lnTo>
                    <a:pt x="5974" y="10724"/>
                  </a:lnTo>
                  <a:lnTo>
                    <a:pt x="6011" y="10692"/>
                  </a:lnTo>
                  <a:lnTo>
                    <a:pt x="6049" y="10659"/>
                  </a:lnTo>
                  <a:lnTo>
                    <a:pt x="6088" y="10628"/>
                  </a:lnTo>
                  <a:lnTo>
                    <a:pt x="6128" y="10597"/>
                  </a:lnTo>
                  <a:lnTo>
                    <a:pt x="6168" y="10568"/>
                  </a:lnTo>
                  <a:lnTo>
                    <a:pt x="6209" y="10539"/>
                  </a:lnTo>
                  <a:lnTo>
                    <a:pt x="6252" y="10512"/>
                  </a:lnTo>
                  <a:lnTo>
                    <a:pt x="6294" y="10485"/>
                  </a:lnTo>
                  <a:lnTo>
                    <a:pt x="6338" y="10460"/>
                  </a:lnTo>
                  <a:lnTo>
                    <a:pt x="6381" y="10435"/>
                  </a:lnTo>
                  <a:lnTo>
                    <a:pt x="6426" y="10412"/>
                  </a:lnTo>
                  <a:lnTo>
                    <a:pt x="6471" y="10390"/>
                  </a:lnTo>
                  <a:lnTo>
                    <a:pt x="6517" y="10368"/>
                  </a:lnTo>
                  <a:lnTo>
                    <a:pt x="6564" y="10348"/>
                  </a:lnTo>
                  <a:lnTo>
                    <a:pt x="6611" y="10329"/>
                  </a:lnTo>
                  <a:lnTo>
                    <a:pt x="6659" y="10310"/>
                  </a:lnTo>
                  <a:lnTo>
                    <a:pt x="6707" y="10293"/>
                  </a:lnTo>
                  <a:lnTo>
                    <a:pt x="6755" y="10278"/>
                  </a:lnTo>
                  <a:lnTo>
                    <a:pt x="6804" y="10264"/>
                  </a:lnTo>
                  <a:lnTo>
                    <a:pt x="6854" y="10249"/>
                  </a:lnTo>
                  <a:lnTo>
                    <a:pt x="6904" y="10237"/>
                  </a:lnTo>
                  <a:lnTo>
                    <a:pt x="6955" y="10227"/>
                  </a:lnTo>
                  <a:lnTo>
                    <a:pt x="7006" y="10217"/>
                  </a:lnTo>
                  <a:lnTo>
                    <a:pt x="7058" y="10209"/>
                  </a:lnTo>
                  <a:lnTo>
                    <a:pt x="7109" y="10200"/>
                  </a:lnTo>
                  <a:lnTo>
                    <a:pt x="7162" y="10195"/>
                  </a:lnTo>
                  <a:lnTo>
                    <a:pt x="7215" y="10190"/>
                  </a:lnTo>
                  <a:lnTo>
                    <a:pt x="7268" y="10187"/>
                  </a:lnTo>
                  <a:lnTo>
                    <a:pt x="7321" y="10185"/>
                  </a:lnTo>
                  <a:lnTo>
                    <a:pt x="7375" y="10184"/>
                  </a:lnTo>
                  <a:close/>
                  <a:moveTo>
                    <a:pt x="2683" y="8673"/>
                  </a:moveTo>
                  <a:lnTo>
                    <a:pt x="5892" y="8673"/>
                  </a:lnTo>
                  <a:lnTo>
                    <a:pt x="5892" y="9542"/>
                  </a:lnTo>
                  <a:lnTo>
                    <a:pt x="2683" y="9542"/>
                  </a:lnTo>
                  <a:lnTo>
                    <a:pt x="2683" y="8673"/>
                  </a:lnTo>
                  <a:close/>
                  <a:moveTo>
                    <a:pt x="2683" y="6586"/>
                  </a:moveTo>
                  <a:lnTo>
                    <a:pt x="9171" y="6586"/>
                  </a:lnTo>
                  <a:lnTo>
                    <a:pt x="9171" y="7456"/>
                  </a:lnTo>
                  <a:lnTo>
                    <a:pt x="2683" y="7456"/>
                  </a:lnTo>
                  <a:lnTo>
                    <a:pt x="2683" y="6586"/>
                  </a:lnTo>
                  <a:close/>
                  <a:moveTo>
                    <a:pt x="2683" y="4500"/>
                  </a:moveTo>
                  <a:lnTo>
                    <a:pt x="9171" y="4500"/>
                  </a:lnTo>
                  <a:lnTo>
                    <a:pt x="9171" y="5369"/>
                  </a:lnTo>
                  <a:lnTo>
                    <a:pt x="2683" y="5369"/>
                  </a:lnTo>
                  <a:lnTo>
                    <a:pt x="2683" y="4500"/>
                  </a:lnTo>
                  <a:close/>
                  <a:moveTo>
                    <a:pt x="2683" y="2415"/>
                  </a:moveTo>
                  <a:lnTo>
                    <a:pt x="9171" y="2415"/>
                  </a:lnTo>
                  <a:lnTo>
                    <a:pt x="9171" y="3283"/>
                  </a:lnTo>
                  <a:lnTo>
                    <a:pt x="2683" y="3283"/>
                  </a:lnTo>
                  <a:lnTo>
                    <a:pt x="2683" y="2415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760" name="Прямоугольник 27"/>
            <p:cNvSpPr>
              <a:spLocks noChangeArrowheads="1"/>
            </p:cNvSpPr>
            <p:nvPr/>
          </p:nvSpPr>
          <p:spPr bwMode="auto">
            <a:xfrm>
              <a:off x="4860032" y="1718761"/>
              <a:ext cx="276707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altLang="ru-RU" dirty="0">
                  <a:solidFill>
                    <a:srgbClr val="444444"/>
                  </a:solidFill>
                  <a:latin typeface="+mn-lt"/>
                  <a:ea typeface="Arial Unicode MS" panose="020B0604020202020204" pitchFamily="34" charset="-128"/>
                </a:rPr>
                <a:t>Соответствие функционала площадки требованиям КС</a:t>
              </a: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250825" y="1615813"/>
            <a:ext cx="3867050" cy="754985"/>
            <a:chOff x="530226" y="1666548"/>
            <a:chExt cx="3867050" cy="754985"/>
          </a:xfrm>
        </p:grpSpPr>
        <p:pic>
          <p:nvPicPr>
            <p:cNvPr id="30" name="Рисунок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711" y="1666548"/>
              <a:ext cx="934565" cy="667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Прямоугольник 31"/>
            <p:cNvSpPr/>
            <p:nvPr/>
          </p:nvSpPr>
          <p:spPr bwMode="auto">
            <a:xfrm>
              <a:off x="530226" y="1700808"/>
              <a:ext cx="2786930" cy="7207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r" fontAlgn="auto"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444444"/>
                  </a:solidFill>
                  <a:latin typeface="+mn-lt"/>
                  <a:ea typeface="Arial Unicode MS" panose="020B0604020202020204" pitchFamily="34" charset="-128"/>
                </a:rPr>
                <a:t>Персональный менеджер для заказчиков</a:t>
              </a:r>
            </a:p>
          </p:txBody>
        </p:sp>
      </p:grpSp>
      <p:sp>
        <p:nvSpPr>
          <p:cNvPr id="23" name="Freeform 5"/>
          <p:cNvSpPr>
            <a:spLocks/>
          </p:cNvSpPr>
          <p:nvPr/>
        </p:nvSpPr>
        <p:spPr bwMode="auto">
          <a:xfrm>
            <a:off x="4683579" y="2562429"/>
            <a:ext cx="773112" cy="906463"/>
          </a:xfrm>
          <a:custGeom>
            <a:avLst/>
            <a:gdLst>
              <a:gd name="T0" fmla="*/ 2343 w 4387"/>
              <a:gd name="T1" fmla="*/ 812 h 5139"/>
              <a:gd name="T2" fmla="*/ 1604 w 4387"/>
              <a:gd name="T3" fmla="*/ 1488 h 5139"/>
              <a:gd name="T4" fmla="*/ 1397 w 4387"/>
              <a:gd name="T5" fmla="*/ 1432 h 5139"/>
              <a:gd name="T6" fmla="*/ 1188 w 4387"/>
              <a:gd name="T7" fmla="*/ 1381 h 5139"/>
              <a:gd name="T8" fmla="*/ 976 w 4387"/>
              <a:gd name="T9" fmla="*/ 1336 h 5139"/>
              <a:gd name="T10" fmla="*/ 763 w 4387"/>
              <a:gd name="T11" fmla="*/ 1299 h 5139"/>
              <a:gd name="T12" fmla="*/ 548 w 4387"/>
              <a:gd name="T13" fmla="*/ 1266 h 5139"/>
              <a:gd name="T14" fmla="*/ 330 w 4387"/>
              <a:gd name="T15" fmla="*/ 1241 h 5139"/>
              <a:gd name="T16" fmla="*/ 110 w 4387"/>
              <a:gd name="T17" fmla="*/ 1222 h 5139"/>
              <a:gd name="T18" fmla="*/ 0 w 4387"/>
              <a:gd name="T19" fmla="*/ 4196 h 5139"/>
              <a:gd name="T20" fmla="*/ 160 w 4387"/>
              <a:gd name="T21" fmla="*/ 4214 h 5139"/>
              <a:gd name="T22" fmla="*/ 319 w 4387"/>
              <a:gd name="T23" fmla="*/ 4238 h 5139"/>
              <a:gd name="T24" fmla="*/ 475 w 4387"/>
              <a:gd name="T25" fmla="*/ 4268 h 5139"/>
              <a:gd name="T26" fmla="*/ 631 w 4387"/>
              <a:gd name="T27" fmla="*/ 4304 h 5139"/>
              <a:gd name="T28" fmla="*/ 784 w 4387"/>
              <a:gd name="T29" fmla="*/ 4346 h 5139"/>
              <a:gd name="T30" fmla="*/ 933 w 4387"/>
              <a:gd name="T31" fmla="*/ 4392 h 5139"/>
              <a:gd name="T32" fmla="*/ 1081 w 4387"/>
              <a:gd name="T33" fmla="*/ 4444 h 5139"/>
              <a:gd name="T34" fmla="*/ 1226 w 4387"/>
              <a:gd name="T35" fmla="*/ 4502 h 5139"/>
              <a:gd name="T36" fmla="*/ 1368 w 4387"/>
              <a:gd name="T37" fmla="*/ 4564 h 5139"/>
              <a:gd name="T38" fmla="*/ 1508 w 4387"/>
              <a:gd name="T39" fmla="*/ 4633 h 5139"/>
              <a:gd name="T40" fmla="*/ 1645 w 4387"/>
              <a:gd name="T41" fmla="*/ 4706 h 5139"/>
              <a:gd name="T42" fmla="*/ 1778 w 4387"/>
              <a:gd name="T43" fmla="*/ 4783 h 5139"/>
              <a:gd name="T44" fmla="*/ 1909 w 4387"/>
              <a:gd name="T45" fmla="*/ 4865 h 5139"/>
              <a:gd name="T46" fmla="*/ 2036 w 4387"/>
              <a:gd name="T47" fmla="*/ 4952 h 5139"/>
              <a:gd name="T48" fmla="*/ 2160 w 4387"/>
              <a:gd name="T49" fmla="*/ 5044 h 5139"/>
              <a:gd name="T50" fmla="*/ 2280 w 4387"/>
              <a:gd name="T51" fmla="*/ 5139 h 5139"/>
              <a:gd name="T52" fmla="*/ 4307 w 4387"/>
              <a:gd name="T53" fmla="*/ 2961 h 5139"/>
              <a:gd name="T54" fmla="*/ 4141 w 4387"/>
              <a:gd name="T55" fmla="*/ 2822 h 5139"/>
              <a:gd name="T56" fmla="*/ 3970 w 4387"/>
              <a:gd name="T57" fmla="*/ 2688 h 5139"/>
              <a:gd name="T58" fmla="*/ 3797 w 4387"/>
              <a:gd name="T59" fmla="*/ 2558 h 5139"/>
              <a:gd name="T60" fmla="*/ 3619 w 4387"/>
              <a:gd name="T61" fmla="*/ 2434 h 5139"/>
              <a:gd name="T62" fmla="*/ 3437 w 4387"/>
              <a:gd name="T63" fmla="*/ 2315 h 5139"/>
              <a:gd name="T64" fmla="*/ 3251 w 4387"/>
              <a:gd name="T65" fmla="*/ 2202 h 5139"/>
              <a:gd name="T66" fmla="*/ 3063 w 4387"/>
              <a:gd name="T67" fmla="*/ 2094 h 5139"/>
              <a:gd name="T68" fmla="*/ 3017 w 4387"/>
              <a:gd name="T69" fmla="*/ 1090 h 5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87" h="5139">
                <a:moveTo>
                  <a:pt x="3074" y="0"/>
                </a:moveTo>
                <a:lnTo>
                  <a:pt x="2343" y="812"/>
                </a:lnTo>
                <a:lnTo>
                  <a:pt x="1706" y="1519"/>
                </a:lnTo>
                <a:lnTo>
                  <a:pt x="1604" y="1488"/>
                </a:lnTo>
                <a:lnTo>
                  <a:pt x="1500" y="1459"/>
                </a:lnTo>
                <a:lnTo>
                  <a:pt x="1397" y="1432"/>
                </a:lnTo>
                <a:lnTo>
                  <a:pt x="1293" y="1406"/>
                </a:lnTo>
                <a:lnTo>
                  <a:pt x="1188" y="1381"/>
                </a:lnTo>
                <a:lnTo>
                  <a:pt x="1082" y="1358"/>
                </a:lnTo>
                <a:lnTo>
                  <a:pt x="976" y="1336"/>
                </a:lnTo>
                <a:lnTo>
                  <a:pt x="871" y="1317"/>
                </a:lnTo>
                <a:lnTo>
                  <a:pt x="763" y="1299"/>
                </a:lnTo>
                <a:lnTo>
                  <a:pt x="656" y="1282"/>
                </a:lnTo>
                <a:lnTo>
                  <a:pt x="548" y="1266"/>
                </a:lnTo>
                <a:lnTo>
                  <a:pt x="439" y="1254"/>
                </a:lnTo>
                <a:lnTo>
                  <a:pt x="330" y="1241"/>
                </a:lnTo>
                <a:lnTo>
                  <a:pt x="220" y="1232"/>
                </a:lnTo>
                <a:lnTo>
                  <a:pt x="110" y="1222"/>
                </a:lnTo>
                <a:lnTo>
                  <a:pt x="0" y="1216"/>
                </a:lnTo>
                <a:lnTo>
                  <a:pt x="0" y="4196"/>
                </a:lnTo>
                <a:lnTo>
                  <a:pt x="80" y="4204"/>
                </a:lnTo>
                <a:lnTo>
                  <a:pt x="160" y="4214"/>
                </a:lnTo>
                <a:lnTo>
                  <a:pt x="240" y="4225"/>
                </a:lnTo>
                <a:lnTo>
                  <a:pt x="319" y="4238"/>
                </a:lnTo>
                <a:lnTo>
                  <a:pt x="398" y="4252"/>
                </a:lnTo>
                <a:lnTo>
                  <a:pt x="475" y="4268"/>
                </a:lnTo>
                <a:lnTo>
                  <a:pt x="553" y="4285"/>
                </a:lnTo>
                <a:lnTo>
                  <a:pt x="631" y="4304"/>
                </a:lnTo>
                <a:lnTo>
                  <a:pt x="707" y="4324"/>
                </a:lnTo>
                <a:lnTo>
                  <a:pt x="784" y="4346"/>
                </a:lnTo>
                <a:lnTo>
                  <a:pt x="858" y="4368"/>
                </a:lnTo>
                <a:lnTo>
                  <a:pt x="933" y="4392"/>
                </a:lnTo>
                <a:lnTo>
                  <a:pt x="1008" y="4418"/>
                </a:lnTo>
                <a:lnTo>
                  <a:pt x="1081" y="4444"/>
                </a:lnTo>
                <a:lnTo>
                  <a:pt x="1153" y="4472"/>
                </a:lnTo>
                <a:lnTo>
                  <a:pt x="1226" y="4502"/>
                </a:lnTo>
                <a:lnTo>
                  <a:pt x="1298" y="4533"/>
                </a:lnTo>
                <a:lnTo>
                  <a:pt x="1368" y="4564"/>
                </a:lnTo>
                <a:lnTo>
                  <a:pt x="1439" y="4598"/>
                </a:lnTo>
                <a:lnTo>
                  <a:pt x="1508" y="4633"/>
                </a:lnTo>
                <a:lnTo>
                  <a:pt x="1577" y="4668"/>
                </a:lnTo>
                <a:lnTo>
                  <a:pt x="1645" y="4706"/>
                </a:lnTo>
                <a:lnTo>
                  <a:pt x="1712" y="4744"/>
                </a:lnTo>
                <a:lnTo>
                  <a:pt x="1778" y="4783"/>
                </a:lnTo>
                <a:lnTo>
                  <a:pt x="1844" y="4824"/>
                </a:lnTo>
                <a:lnTo>
                  <a:pt x="1909" y="4865"/>
                </a:lnTo>
                <a:lnTo>
                  <a:pt x="1973" y="4908"/>
                </a:lnTo>
                <a:lnTo>
                  <a:pt x="2036" y="4952"/>
                </a:lnTo>
                <a:lnTo>
                  <a:pt x="2098" y="4998"/>
                </a:lnTo>
                <a:lnTo>
                  <a:pt x="2160" y="5044"/>
                </a:lnTo>
                <a:lnTo>
                  <a:pt x="2220" y="5091"/>
                </a:lnTo>
                <a:lnTo>
                  <a:pt x="2280" y="5139"/>
                </a:lnTo>
                <a:lnTo>
                  <a:pt x="4387" y="3033"/>
                </a:lnTo>
                <a:lnTo>
                  <a:pt x="4307" y="2961"/>
                </a:lnTo>
                <a:lnTo>
                  <a:pt x="4224" y="2891"/>
                </a:lnTo>
                <a:lnTo>
                  <a:pt x="4141" y="2822"/>
                </a:lnTo>
                <a:lnTo>
                  <a:pt x="4056" y="2755"/>
                </a:lnTo>
                <a:lnTo>
                  <a:pt x="3970" y="2688"/>
                </a:lnTo>
                <a:lnTo>
                  <a:pt x="3884" y="2622"/>
                </a:lnTo>
                <a:lnTo>
                  <a:pt x="3797" y="2558"/>
                </a:lnTo>
                <a:lnTo>
                  <a:pt x="3708" y="2495"/>
                </a:lnTo>
                <a:lnTo>
                  <a:pt x="3619" y="2434"/>
                </a:lnTo>
                <a:lnTo>
                  <a:pt x="3529" y="2373"/>
                </a:lnTo>
                <a:lnTo>
                  <a:pt x="3437" y="2315"/>
                </a:lnTo>
                <a:lnTo>
                  <a:pt x="3345" y="2257"/>
                </a:lnTo>
                <a:lnTo>
                  <a:pt x="3251" y="2202"/>
                </a:lnTo>
                <a:lnTo>
                  <a:pt x="3158" y="2146"/>
                </a:lnTo>
                <a:lnTo>
                  <a:pt x="3063" y="2094"/>
                </a:lnTo>
                <a:lnTo>
                  <a:pt x="2966" y="2041"/>
                </a:lnTo>
                <a:lnTo>
                  <a:pt x="3017" y="1090"/>
                </a:lnTo>
                <a:lnTo>
                  <a:pt x="3074" y="0"/>
                </a:lnTo>
                <a:close/>
              </a:path>
            </a:pathLst>
          </a:custGeom>
          <a:solidFill>
            <a:srgbClr val="6D6F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4" name="Freeform 6"/>
          <p:cNvSpPr>
            <a:spLocks/>
          </p:cNvSpPr>
          <p:nvPr/>
        </p:nvSpPr>
        <p:spPr bwMode="auto">
          <a:xfrm>
            <a:off x="5185229" y="3197429"/>
            <a:ext cx="906462" cy="773113"/>
          </a:xfrm>
          <a:custGeom>
            <a:avLst/>
            <a:gdLst>
              <a:gd name="T0" fmla="*/ 4051 w 5142"/>
              <a:gd name="T1" fmla="*/ 1370 h 4385"/>
              <a:gd name="T2" fmla="*/ 3047 w 5142"/>
              <a:gd name="T3" fmla="*/ 1324 h 4385"/>
              <a:gd name="T4" fmla="*/ 2939 w 5142"/>
              <a:gd name="T5" fmla="*/ 1134 h 4385"/>
              <a:gd name="T6" fmla="*/ 2826 w 5142"/>
              <a:gd name="T7" fmla="*/ 949 h 4385"/>
              <a:gd name="T8" fmla="*/ 2707 w 5142"/>
              <a:gd name="T9" fmla="*/ 767 h 4385"/>
              <a:gd name="T10" fmla="*/ 2583 w 5142"/>
              <a:gd name="T11" fmla="*/ 589 h 4385"/>
              <a:gd name="T12" fmla="*/ 2453 w 5142"/>
              <a:gd name="T13" fmla="*/ 415 h 4385"/>
              <a:gd name="T14" fmla="*/ 2319 w 5142"/>
              <a:gd name="T15" fmla="*/ 246 h 4385"/>
              <a:gd name="T16" fmla="*/ 2178 w 5142"/>
              <a:gd name="T17" fmla="*/ 80 h 4385"/>
              <a:gd name="T18" fmla="*/ 0 w 5142"/>
              <a:gd name="T19" fmla="*/ 2106 h 4385"/>
              <a:gd name="T20" fmla="*/ 95 w 5142"/>
              <a:gd name="T21" fmla="*/ 2226 h 4385"/>
              <a:gd name="T22" fmla="*/ 186 w 5142"/>
              <a:gd name="T23" fmla="*/ 2350 h 4385"/>
              <a:gd name="T24" fmla="*/ 273 w 5142"/>
              <a:gd name="T25" fmla="*/ 2477 h 4385"/>
              <a:gd name="T26" fmla="*/ 356 w 5142"/>
              <a:gd name="T27" fmla="*/ 2608 h 4385"/>
              <a:gd name="T28" fmla="*/ 434 w 5142"/>
              <a:gd name="T29" fmla="*/ 2741 h 4385"/>
              <a:gd name="T30" fmla="*/ 507 w 5142"/>
              <a:gd name="T31" fmla="*/ 2878 h 4385"/>
              <a:gd name="T32" fmla="*/ 574 w 5142"/>
              <a:gd name="T33" fmla="*/ 3017 h 4385"/>
              <a:gd name="T34" fmla="*/ 637 w 5142"/>
              <a:gd name="T35" fmla="*/ 3160 h 4385"/>
              <a:gd name="T36" fmla="*/ 695 w 5142"/>
              <a:gd name="T37" fmla="*/ 3304 h 4385"/>
              <a:gd name="T38" fmla="*/ 747 w 5142"/>
              <a:gd name="T39" fmla="*/ 3452 h 4385"/>
              <a:gd name="T40" fmla="*/ 794 w 5142"/>
              <a:gd name="T41" fmla="*/ 3602 h 4385"/>
              <a:gd name="T42" fmla="*/ 836 w 5142"/>
              <a:gd name="T43" fmla="*/ 3754 h 4385"/>
              <a:gd name="T44" fmla="*/ 872 w 5142"/>
              <a:gd name="T45" fmla="*/ 3908 h 4385"/>
              <a:gd name="T46" fmla="*/ 902 w 5142"/>
              <a:gd name="T47" fmla="*/ 4066 h 4385"/>
              <a:gd name="T48" fmla="*/ 926 w 5142"/>
              <a:gd name="T49" fmla="*/ 4225 h 4385"/>
              <a:gd name="T50" fmla="*/ 944 w 5142"/>
              <a:gd name="T51" fmla="*/ 4385 h 4385"/>
              <a:gd name="T52" fmla="*/ 3918 w 5142"/>
              <a:gd name="T53" fmla="*/ 4275 h 4385"/>
              <a:gd name="T54" fmla="*/ 3900 w 5142"/>
              <a:gd name="T55" fmla="*/ 4055 h 4385"/>
              <a:gd name="T56" fmla="*/ 3874 w 5142"/>
              <a:gd name="T57" fmla="*/ 3837 h 4385"/>
              <a:gd name="T58" fmla="*/ 3843 w 5142"/>
              <a:gd name="T59" fmla="*/ 3621 h 4385"/>
              <a:gd name="T60" fmla="*/ 3805 w 5142"/>
              <a:gd name="T61" fmla="*/ 3409 h 4385"/>
              <a:gd name="T62" fmla="*/ 3760 w 5142"/>
              <a:gd name="T63" fmla="*/ 3197 h 4385"/>
              <a:gd name="T64" fmla="*/ 3709 w 5142"/>
              <a:gd name="T65" fmla="*/ 2988 h 4385"/>
              <a:gd name="T66" fmla="*/ 3653 w 5142"/>
              <a:gd name="T67" fmla="*/ 2781 h 4385"/>
              <a:gd name="T68" fmla="*/ 4330 w 5142"/>
              <a:gd name="T69" fmla="*/ 2043 h 4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42" h="4385">
                <a:moveTo>
                  <a:pt x="5142" y="1312"/>
                </a:moveTo>
                <a:lnTo>
                  <a:pt x="4051" y="1370"/>
                </a:lnTo>
                <a:lnTo>
                  <a:pt x="3100" y="1419"/>
                </a:lnTo>
                <a:lnTo>
                  <a:pt x="3047" y="1324"/>
                </a:lnTo>
                <a:lnTo>
                  <a:pt x="2994" y="1228"/>
                </a:lnTo>
                <a:lnTo>
                  <a:pt x="2939" y="1134"/>
                </a:lnTo>
                <a:lnTo>
                  <a:pt x="2884" y="1041"/>
                </a:lnTo>
                <a:lnTo>
                  <a:pt x="2826" y="949"/>
                </a:lnTo>
                <a:lnTo>
                  <a:pt x="2767" y="857"/>
                </a:lnTo>
                <a:lnTo>
                  <a:pt x="2707" y="767"/>
                </a:lnTo>
                <a:lnTo>
                  <a:pt x="2645" y="678"/>
                </a:lnTo>
                <a:lnTo>
                  <a:pt x="2583" y="589"/>
                </a:lnTo>
                <a:lnTo>
                  <a:pt x="2518" y="502"/>
                </a:lnTo>
                <a:lnTo>
                  <a:pt x="2453" y="415"/>
                </a:lnTo>
                <a:lnTo>
                  <a:pt x="2386" y="331"/>
                </a:lnTo>
                <a:lnTo>
                  <a:pt x="2319" y="246"/>
                </a:lnTo>
                <a:lnTo>
                  <a:pt x="2250" y="163"/>
                </a:lnTo>
                <a:lnTo>
                  <a:pt x="2178" y="80"/>
                </a:lnTo>
                <a:lnTo>
                  <a:pt x="2107" y="0"/>
                </a:lnTo>
                <a:lnTo>
                  <a:pt x="0" y="2106"/>
                </a:lnTo>
                <a:lnTo>
                  <a:pt x="48" y="2166"/>
                </a:lnTo>
                <a:lnTo>
                  <a:pt x="95" y="2226"/>
                </a:lnTo>
                <a:lnTo>
                  <a:pt x="141" y="2288"/>
                </a:lnTo>
                <a:lnTo>
                  <a:pt x="186" y="2350"/>
                </a:lnTo>
                <a:lnTo>
                  <a:pt x="230" y="2413"/>
                </a:lnTo>
                <a:lnTo>
                  <a:pt x="273" y="2477"/>
                </a:lnTo>
                <a:lnTo>
                  <a:pt x="315" y="2542"/>
                </a:lnTo>
                <a:lnTo>
                  <a:pt x="356" y="2608"/>
                </a:lnTo>
                <a:lnTo>
                  <a:pt x="396" y="2674"/>
                </a:lnTo>
                <a:lnTo>
                  <a:pt x="434" y="2741"/>
                </a:lnTo>
                <a:lnTo>
                  <a:pt x="470" y="2809"/>
                </a:lnTo>
                <a:lnTo>
                  <a:pt x="507" y="2878"/>
                </a:lnTo>
                <a:lnTo>
                  <a:pt x="542" y="2947"/>
                </a:lnTo>
                <a:lnTo>
                  <a:pt x="574" y="3017"/>
                </a:lnTo>
                <a:lnTo>
                  <a:pt x="607" y="3087"/>
                </a:lnTo>
                <a:lnTo>
                  <a:pt x="637" y="3160"/>
                </a:lnTo>
                <a:lnTo>
                  <a:pt x="667" y="3231"/>
                </a:lnTo>
                <a:lnTo>
                  <a:pt x="695" y="3304"/>
                </a:lnTo>
                <a:lnTo>
                  <a:pt x="722" y="3377"/>
                </a:lnTo>
                <a:lnTo>
                  <a:pt x="747" y="3452"/>
                </a:lnTo>
                <a:lnTo>
                  <a:pt x="771" y="3526"/>
                </a:lnTo>
                <a:lnTo>
                  <a:pt x="794" y="3602"/>
                </a:lnTo>
                <a:lnTo>
                  <a:pt x="816" y="3678"/>
                </a:lnTo>
                <a:lnTo>
                  <a:pt x="836" y="3754"/>
                </a:lnTo>
                <a:lnTo>
                  <a:pt x="855" y="3831"/>
                </a:lnTo>
                <a:lnTo>
                  <a:pt x="872" y="3908"/>
                </a:lnTo>
                <a:lnTo>
                  <a:pt x="887" y="3987"/>
                </a:lnTo>
                <a:lnTo>
                  <a:pt x="902" y="4066"/>
                </a:lnTo>
                <a:lnTo>
                  <a:pt x="915" y="4145"/>
                </a:lnTo>
                <a:lnTo>
                  <a:pt x="926" y="4225"/>
                </a:lnTo>
                <a:lnTo>
                  <a:pt x="936" y="4304"/>
                </a:lnTo>
                <a:lnTo>
                  <a:pt x="944" y="4385"/>
                </a:lnTo>
                <a:lnTo>
                  <a:pt x="3925" y="4385"/>
                </a:lnTo>
                <a:lnTo>
                  <a:pt x="3918" y="4275"/>
                </a:lnTo>
                <a:lnTo>
                  <a:pt x="3910" y="4165"/>
                </a:lnTo>
                <a:lnTo>
                  <a:pt x="3900" y="4055"/>
                </a:lnTo>
                <a:lnTo>
                  <a:pt x="3888" y="3946"/>
                </a:lnTo>
                <a:lnTo>
                  <a:pt x="3874" y="3837"/>
                </a:lnTo>
                <a:lnTo>
                  <a:pt x="3859" y="3729"/>
                </a:lnTo>
                <a:lnTo>
                  <a:pt x="3843" y="3621"/>
                </a:lnTo>
                <a:lnTo>
                  <a:pt x="3825" y="3515"/>
                </a:lnTo>
                <a:lnTo>
                  <a:pt x="3805" y="3409"/>
                </a:lnTo>
                <a:lnTo>
                  <a:pt x="3783" y="3302"/>
                </a:lnTo>
                <a:lnTo>
                  <a:pt x="3760" y="3197"/>
                </a:lnTo>
                <a:lnTo>
                  <a:pt x="3736" y="3093"/>
                </a:lnTo>
                <a:lnTo>
                  <a:pt x="3709" y="2988"/>
                </a:lnTo>
                <a:lnTo>
                  <a:pt x="3682" y="2885"/>
                </a:lnTo>
                <a:lnTo>
                  <a:pt x="3653" y="2781"/>
                </a:lnTo>
                <a:lnTo>
                  <a:pt x="3622" y="2680"/>
                </a:lnTo>
                <a:lnTo>
                  <a:pt x="4330" y="2043"/>
                </a:lnTo>
                <a:lnTo>
                  <a:pt x="5142" y="1312"/>
                </a:lnTo>
                <a:close/>
              </a:path>
            </a:pathLst>
          </a:custGeom>
          <a:solidFill>
            <a:srgbClr val="7C7E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>
            <a:off x="5185229" y="4110241"/>
            <a:ext cx="906462" cy="773113"/>
          </a:xfrm>
          <a:custGeom>
            <a:avLst/>
            <a:gdLst>
              <a:gd name="T0" fmla="*/ 4330 w 5142"/>
              <a:gd name="T1" fmla="*/ 2342 h 4385"/>
              <a:gd name="T2" fmla="*/ 3653 w 5142"/>
              <a:gd name="T3" fmla="*/ 1602 h 4385"/>
              <a:gd name="T4" fmla="*/ 3709 w 5142"/>
              <a:gd name="T5" fmla="*/ 1396 h 4385"/>
              <a:gd name="T6" fmla="*/ 3760 w 5142"/>
              <a:gd name="T7" fmla="*/ 1188 h 4385"/>
              <a:gd name="T8" fmla="*/ 3805 w 5142"/>
              <a:gd name="T9" fmla="*/ 976 h 4385"/>
              <a:gd name="T10" fmla="*/ 3843 w 5142"/>
              <a:gd name="T11" fmla="*/ 762 h 4385"/>
              <a:gd name="T12" fmla="*/ 3874 w 5142"/>
              <a:gd name="T13" fmla="*/ 548 h 4385"/>
              <a:gd name="T14" fmla="*/ 3900 w 5142"/>
              <a:gd name="T15" fmla="*/ 330 h 4385"/>
              <a:gd name="T16" fmla="*/ 3918 w 5142"/>
              <a:gd name="T17" fmla="*/ 110 h 4385"/>
              <a:gd name="T18" fmla="*/ 944 w 5142"/>
              <a:gd name="T19" fmla="*/ 0 h 4385"/>
              <a:gd name="T20" fmla="*/ 926 w 5142"/>
              <a:gd name="T21" fmla="*/ 160 h 4385"/>
              <a:gd name="T22" fmla="*/ 902 w 5142"/>
              <a:gd name="T23" fmla="*/ 319 h 4385"/>
              <a:gd name="T24" fmla="*/ 872 w 5142"/>
              <a:gd name="T25" fmla="*/ 476 h 4385"/>
              <a:gd name="T26" fmla="*/ 836 w 5142"/>
              <a:gd name="T27" fmla="*/ 631 h 4385"/>
              <a:gd name="T28" fmla="*/ 794 w 5142"/>
              <a:gd name="T29" fmla="*/ 783 h 4385"/>
              <a:gd name="T30" fmla="*/ 747 w 5142"/>
              <a:gd name="T31" fmla="*/ 933 h 4385"/>
              <a:gd name="T32" fmla="*/ 695 w 5142"/>
              <a:gd name="T33" fmla="*/ 1081 h 4385"/>
              <a:gd name="T34" fmla="*/ 637 w 5142"/>
              <a:gd name="T35" fmla="*/ 1225 h 4385"/>
              <a:gd name="T36" fmla="*/ 574 w 5142"/>
              <a:gd name="T37" fmla="*/ 1368 h 4385"/>
              <a:gd name="T38" fmla="*/ 507 w 5142"/>
              <a:gd name="T39" fmla="*/ 1507 h 4385"/>
              <a:gd name="T40" fmla="*/ 434 w 5142"/>
              <a:gd name="T41" fmla="*/ 1644 h 4385"/>
              <a:gd name="T42" fmla="*/ 356 w 5142"/>
              <a:gd name="T43" fmla="*/ 1777 h 4385"/>
              <a:gd name="T44" fmla="*/ 273 w 5142"/>
              <a:gd name="T45" fmla="*/ 1908 h 4385"/>
              <a:gd name="T46" fmla="*/ 186 w 5142"/>
              <a:gd name="T47" fmla="*/ 2035 h 4385"/>
              <a:gd name="T48" fmla="*/ 95 w 5142"/>
              <a:gd name="T49" fmla="*/ 2159 h 4385"/>
              <a:gd name="T50" fmla="*/ 0 w 5142"/>
              <a:gd name="T51" fmla="*/ 2279 h 4385"/>
              <a:gd name="T52" fmla="*/ 2178 w 5142"/>
              <a:gd name="T53" fmla="*/ 4304 h 4385"/>
              <a:gd name="T54" fmla="*/ 2319 w 5142"/>
              <a:gd name="T55" fmla="*/ 4138 h 4385"/>
              <a:gd name="T56" fmla="*/ 2453 w 5142"/>
              <a:gd name="T57" fmla="*/ 3969 h 4385"/>
              <a:gd name="T58" fmla="*/ 2583 w 5142"/>
              <a:gd name="T59" fmla="*/ 3796 h 4385"/>
              <a:gd name="T60" fmla="*/ 2707 w 5142"/>
              <a:gd name="T61" fmla="*/ 3618 h 4385"/>
              <a:gd name="T62" fmla="*/ 2826 w 5142"/>
              <a:gd name="T63" fmla="*/ 3435 h 4385"/>
              <a:gd name="T64" fmla="*/ 2939 w 5142"/>
              <a:gd name="T65" fmla="*/ 3250 h 4385"/>
              <a:gd name="T66" fmla="*/ 3047 w 5142"/>
              <a:gd name="T67" fmla="*/ 3061 h 4385"/>
              <a:gd name="T68" fmla="*/ 4051 w 5142"/>
              <a:gd name="T69" fmla="*/ 3015 h 4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42" h="4385">
                <a:moveTo>
                  <a:pt x="5142" y="3073"/>
                </a:moveTo>
                <a:lnTo>
                  <a:pt x="4330" y="2342"/>
                </a:lnTo>
                <a:lnTo>
                  <a:pt x="3622" y="1705"/>
                </a:lnTo>
                <a:lnTo>
                  <a:pt x="3653" y="1602"/>
                </a:lnTo>
                <a:lnTo>
                  <a:pt x="3682" y="1500"/>
                </a:lnTo>
                <a:lnTo>
                  <a:pt x="3709" y="1396"/>
                </a:lnTo>
                <a:lnTo>
                  <a:pt x="3736" y="1292"/>
                </a:lnTo>
                <a:lnTo>
                  <a:pt x="3760" y="1188"/>
                </a:lnTo>
                <a:lnTo>
                  <a:pt x="3783" y="1082"/>
                </a:lnTo>
                <a:lnTo>
                  <a:pt x="3805" y="976"/>
                </a:lnTo>
                <a:lnTo>
                  <a:pt x="3825" y="870"/>
                </a:lnTo>
                <a:lnTo>
                  <a:pt x="3843" y="762"/>
                </a:lnTo>
                <a:lnTo>
                  <a:pt x="3859" y="656"/>
                </a:lnTo>
                <a:lnTo>
                  <a:pt x="3874" y="548"/>
                </a:lnTo>
                <a:lnTo>
                  <a:pt x="3888" y="439"/>
                </a:lnTo>
                <a:lnTo>
                  <a:pt x="3900" y="330"/>
                </a:lnTo>
                <a:lnTo>
                  <a:pt x="3910" y="220"/>
                </a:lnTo>
                <a:lnTo>
                  <a:pt x="3918" y="110"/>
                </a:lnTo>
                <a:lnTo>
                  <a:pt x="3925" y="0"/>
                </a:lnTo>
                <a:lnTo>
                  <a:pt x="944" y="0"/>
                </a:lnTo>
                <a:lnTo>
                  <a:pt x="936" y="81"/>
                </a:lnTo>
                <a:lnTo>
                  <a:pt x="926" y="160"/>
                </a:lnTo>
                <a:lnTo>
                  <a:pt x="915" y="240"/>
                </a:lnTo>
                <a:lnTo>
                  <a:pt x="902" y="319"/>
                </a:lnTo>
                <a:lnTo>
                  <a:pt x="887" y="398"/>
                </a:lnTo>
                <a:lnTo>
                  <a:pt x="872" y="476"/>
                </a:lnTo>
                <a:lnTo>
                  <a:pt x="855" y="553"/>
                </a:lnTo>
                <a:lnTo>
                  <a:pt x="836" y="631"/>
                </a:lnTo>
                <a:lnTo>
                  <a:pt x="816" y="707"/>
                </a:lnTo>
                <a:lnTo>
                  <a:pt x="794" y="783"/>
                </a:lnTo>
                <a:lnTo>
                  <a:pt x="771" y="858"/>
                </a:lnTo>
                <a:lnTo>
                  <a:pt x="747" y="933"/>
                </a:lnTo>
                <a:lnTo>
                  <a:pt x="722" y="1008"/>
                </a:lnTo>
                <a:lnTo>
                  <a:pt x="695" y="1081"/>
                </a:lnTo>
                <a:lnTo>
                  <a:pt x="667" y="1153"/>
                </a:lnTo>
                <a:lnTo>
                  <a:pt x="637" y="1225"/>
                </a:lnTo>
                <a:lnTo>
                  <a:pt x="607" y="1297"/>
                </a:lnTo>
                <a:lnTo>
                  <a:pt x="574" y="1368"/>
                </a:lnTo>
                <a:lnTo>
                  <a:pt x="542" y="1438"/>
                </a:lnTo>
                <a:lnTo>
                  <a:pt x="507" y="1507"/>
                </a:lnTo>
                <a:lnTo>
                  <a:pt x="471" y="1576"/>
                </a:lnTo>
                <a:lnTo>
                  <a:pt x="434" y="1644"/>
                </a:lnTo>
                <a:lnTo>
                  <a:pt x="396" y="1711"/>
                </a:lnTo>
                <a:lnTo>
                  <a:pt x="356" y="1777"/>
                </a:lnTo>
                <a:lnTo>
                  <a:pt x="315" y="1843"/>
                </a:lnTo>
                <a:lnTo>
                  <a:pt x="273" y="1908"/>
                </a:lnTo>
                <a:lnTo>
                  <a:pt x="231" y="1972"/>
                </a:lnTo>
                <a:lnTo>
                  <a:pt x="186" y="2035"/>
                </a:lnTo>
                <a:lnTo>
                  <a:pt x="141" y="2097"/>
                </a:lnTo>
                <a:lnTo>
                  <a:pt x="95" y="2159"/>
                </a:lnTo>
                <a:lnTo>
                  <a:pt x="48" y="2219"/>
                </a:lnTo>
                <a:lnTo>
                  <a:pt x="0" y="2279"/>
                </a:lnTo>
                <a:lnTo>
                  <a:pt x="2107" y="4385"/>
                </a:lnTo>
                <a:lnTo>
                  <a:pt x="2178" y="4304"/>
                </a:lnTo>
                <a:lnTo>
                  <a:pt x="2250" y="4222"/>
                </a:lnTo>
                <a:lnTo>
                  <a:pt x="2319" y="4138"/>
                </a:lnTo>
                <a:lnTo>
                  <a:pt x="2386" y="4054"/>
                </a:lnTo>
                <a:lnTo>
                  <a:pt x="2453" y="3969"/>
                </a:lnTo>
                <a:lnTo>
                  <a:pt x="2518" y="3883"/>
                </a:lnTo>
                <a:lnTo>
                  <a:pt x="2583" y="3796"/>
                </a:lnTo>
                <a:lnTo>
                  <a:pt x="2646" y="3707"/>
                </a:lnTo>
                <a:lnTo>
                  <a:pt x="2707" y="3618"/>
                </a:lnTo>
                <a:lnTo>
                  <a:pt x="2767" y="3528"/>
                </a:lnTo>
                <a:lnTo>
                  <a:pt x="2826" y="3435"/>
                </a:lnTo>
                <a:lnTo>
                  <a:pt x="2884" y="3343"/>
                </a:lnTo>
                <a:lnTo>
                  <a:pt x="2939" y="3250"/>
                </a:lnTo>
                <a:lnTo>
                  <a:pt x="2994" y="3157"/>
                </a:lnTo>
                <a:lnTo>
                  <a:pt x="3047" y="3061"/>
                </a:lnTo>
                <a:lnTo>
                  <a:pt x="3100" y="2965"/>
                </a:lnTo>
                <a:lnTo>
                  <a:pt x="4051" y="3015"/>
                </a:lnTo>
                <a:lnTo>
                  <a:pt x="5142" y="3073"/>
                </a:lnTo>
                <a:close/>
              </a:path>
            </a:pathLst>
          </a:custGeom>
          <a:solidFill>
            <a:srgbClr val="8C8D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" name="Freeform 8"/>
          <p:cNvSpPr>
            <a:spLocks/>
          </p:cNvSpPr>
          <p:nvPr/>
        </p:nvSpPr>
        <p:spPr bwMode="auto">
          <a:xfrm>
            <a:off x="4683579" y="4611890"/>
            <a:ext cx="773112" cy="906463"/>
          </a:xfrm>
          <a:custGeom>
            <a:avLst/>
            <a:gdLst>
              <a:gd name="T0" fmla="*/ 3017 w 4387"/>
              <a:gd name="T1" fmla="*/ 4049 h 5139"/>
              <a:gd name="T2" fmla="*/ 3063 w 4387"/>
              <a:gd name="T3" fmla="*/ 3045 h 5139"/>
              <a:gd name="T4" fmla="*/ 3253 w 4387"/>
              <a:gd name="T5" fmla="*/ 2937 h 5139"/>
              <a:gd name="T6" fmla="*/ 3438 w 4387"/>
              <a:gd name="T7" fmla="*/ 2824 h 5139"/>
              <a:gd name="T8" fmla="*/ 3619 w 4387"/>
              <a:gd name="T9" fmla="*/ 2705 h 5139"/>
              <a:gd name="T10" fmla="*/ 3797 w 4387"/>
              <a:gd name="T11" fmla="*/ 2580 h 5139"/>
              <a:gd name="T12" fmla="*/ 3971 w 4387"/>
              <a:gd name="T13" fmla="*/ 2451 h 5139"/>
              <a:gd name="T14" fmla="*/ 4141 w 4387"/>
              <a:gd name="T15" fmla="*/ 2316 h 5139"/>
              <a:gd name="T16" fmla="*/ 4307 w 4387"/>
              <a:gd name="T17" fmla="*/ 2177 h 5139"/>
              <a:gd name="T18" fmla="*/ 2280 w 4387"/>
              <a:gd name="T19" fmla="*/ 0 h 5139"/>
              <a:gd name="T20" fmla="*/ 2160 w 4387"/>
              <a:gd name="T21" fmla="*/ 95 h 5139"/>
              <a:gd name="T22" fmla="*/ 2036 w 4387"/>
              <a:gd name="T23" fmla="*/ 186 h 5139"/>
              <a:gd name="T24" fmla="*/ 1909 w 4387"/>
              <a:gd name="T25" fmla="*/ 273 h 5139"/>
              <a:gd name="T26" fmla="*/ 1778 w 4387"/>
              <a:gd name="T27" fmla="*/ 356 h 5139"/>
              <a:gd name="T28" fmla="*/ 1645 w 4387"/>
              <a:gd name="T29" fmla="*/ 433 h 5139"/>
              <a:gd name="T30" fmla="*/ 1508 w 4387"/>
              <a:gd name="T31" fmla="*/ 506 h 5139"/>
              <a:gd name="T32" fmla="*/ 1368 w 4387"/>
              <a:gd name="T33" fmla="*/ 573 h 5139"/>
              <a:gd name="T34" fmla="*/ 1226 w 4387"/>
              <a:gd name="T35" fmla="*/ 636 h 5139"/>
              <a:gd name="T36" fmla="*/ 1081 w 4387"/>
              <a:gd name="T37" fmla="*/ 694 h 5139"/>
              <a:gd name="T38" fmla="*/ 933 w 4387"/>
              <a:gd name="T39" fmla="*/ 746 h 5139"/>
              <a:gd name="T40" fmla="*/ 784 w 4387"/>
              <a:gd name="T41" fmla="*/ 793 h 5139"/>
              <a:gd name="T42" fmla="*/ 631 w 4387"/>
              <a:gd name="T43" fmla="*/ 835 h 5139"/>
              <a:gd name="T44" fmla="*/ 477 w 4387"/>
              <a:gd name="T45" fmla="*/ 871 h 5139"/>
              <a:gd name="T46" fmla="*/ 319 w 4387"/>
              <a:gd name="T47" fmla="*/ 901 h 5139"/>
              <a:gd name="T48" fmla="*/ 160 w 4387"/>
              <a:gd name="T49" fmla="*/ 925 h 5139"/>
              <a:gd name="T50" fmla="*/ 0 w 4387"/>
              <a:gd name="T51" fmla="*/ 943 h 5139"/>
              <a:gd name="T52" fmla="*/ 110 w 4387"/>
              <a:gd name="T53" fmla="*/ 3916 h 5139"/>
              <a:gd name="T54" fmla="*/ 330 w 4387"/>
              <a:gd name="T55" fmla="*/ 3898 h 5139"/>
              <a:gd name="T56" fmla="*/ 548 w 4387"/>
              <a:gd name="T57" fmla="*/ 3872 h 5139"/>
              <a:gd name="T58" fmla="*/ 764 w 4387"/>
              <a:gd name="T59" fmla="*/ 3840 h 5139"/>
              <a:gd name="T60" fmla="*/ 976 w 4387"/>
              <a:gd name="T61" fmla="*/ 3803 h 5139"/>
              <a:gd name="T62" fmla="*/ 1188 w 4387"/>
              <a:gd name="T63" fmla="*/ 3758 h 5139"/>
              <a:gd name="T64" fmla="*/ 1398 w 4387"/>
              <a:gd name="T65" fmla="*/ 3707 h 5139"/>
              <a:gd name="T66" fmla="*/ 1604 w 4387"/>
              <a:gd name="T67" fmla="*/ 3651 h 5139"/>
              <a:gd name="T68" fmla="*/ 2343 w 4387"/>
              <a:gd name="T69" fmla="*/ 4327 h 5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87" h="5139">
                <a:moveTo>
                  <a:pt x="3074" y="5139"/>
                </a:moveTo>
                <a:lnTo>
                  <a:pt x="3017" y="4049"/>
                </a:lnTo>
                <a:lnTo>
                  <a:pt x="2967" y="3098"/>
                </a:lnTo>
                <a:lnTo>
                  <a:pt x="3063" y="3045"/>
                </a:lnTo>
                <a:lnTo>
                  <a:pt x="3158" y="2992"/>
                </a:lnTo>
                <a:lnTo>
                  <a:pt x="3253" y="2937"/>
                </a:lnTo>
                <a:lnTo>
                  <a:pt x="3345" y="2882"/>
                </a:lnTo>
                <a:lnTo>
                  <a:pt x="3438" y="2824"/>
                </a:lnTo>
                <a:lnTo>
                  <a:pt x="3529" y="2765"/>
                </a:lnTo>
                <a:lnTo>
                  <a:pt x="3619" y="2705"/>
                </a:lnTo>
                <a:lnTo>
                  <a:pt x="3708" y="2643"/>
                </a:lnTo>
                <a:lnTo>
                  <a:pt x="3797" y="2580"/>
                </a:lnTo>
                <a:lnTo>
                  <a:pt x="3884" y="2516"/>
                </a:lnTo>
                <a:lnTo>
                  <a:pt x="3971" y="2451"/>
                </a:lnTo>
                <a:lnTo>
                  <a:pt x="4056" y="2384"/>
                </a:lnTo>
                <a:lnTo>
                  <a:pt x="4141" y="2316"/>
                </a:lnTo>
                <a:lnTo>
                  <a:pt x="4224" y="2247"/>
                </a:lnTo>
                <a:lnTo>
                  <a:pt x="4307" y="2177"/>
                </a:lnTo>
                <a:lnTo>
                  <a:pt x="4387" y="2106"/>
                </a:lnTo>
                <a:lnTo>
                  <a:pt x="2280" y="0"/>
                </a:lnTo>
                <a:lnTo>
                  <a:pt x="2220" y="48"/>
                </a:lnTo>
                <a:lnTo>
                  <a:pt x="2160" y="95"/>
                </a:lnTo>
                <a:lnTo>
                  <a:pt x="2098" y="141"/>
                </a:lnTo>
                <a:lnTo>
                  <a:pt x="2036" y="186"/>
                </a:lnTo>
                <a:lnTo>
                  <a:pt x="1973" y="230"/>
                </a:lnTo>
                <a:lnTo>
                  <a:pt x="1909" y="273"/>
                </a:lnTo>
                <a:lnTo>
                  <a:pt x="1844" y="315"/>
                </a:lnTo>
                <a:lnTo>
                  <a:pt x="1778" y="356"/>
                </a:lnTo>
                <a:lnTo>
                  <a:pt x="1712" y="395"/>
                </a:lnTo>
                <a:lnTo>
                  <a:pt x="1645" y="433"/>
                </a:lnTo>
                <a:lnTo>
                  <a:pt x="1577" y="470"/>
                </a:lnTo>
                <a:lnTo>
                  <a:pt x="1508" y="506"/>
                </a:lnTo>
                <a:lnTo>
                  <a:pt x="1439" y="541"/>
                </a:lnTo>
                <a:lnTo>
                  <a:pt x="1368" y="573"/>
                </a:lnTo>
                <a:lnTo>
                  <a:pt x="1298" y="606"/>
                </a:lnTo>
                <a:lnTo>
                  <a:pt x="1226" y="636"/>
                </a:lnTo>
                <a:lnTo>
                  <a:pt x="1153" y="666"/>
                </a:lnTo>
                <a:lnTo>
                  <a:pt x="1081" y="694"/>
                </a:lnTo>
                <a:lnTo>
                  <a:pt x="1008" y="721"/>
                </a:lnTo>
                <a:lnTo>
                  <a:pt x="933" y="746"/>
                </a:lnTo>
                <a:lnTo>
                  <a:pt x="859" y="770"/>
                </a:lnTo>
                <a:lnTo>
                  <a:pt x="784" y="793"/>
                </a:lnTo>
                <a:lnTo>
                  <a:pt x="707" y="815"/>
                </a:lnTo>
                <a:lnTo>
                  <a:pt x="631" y="835"/>
                </a:lnTo>
                <a:lnTo>
                  <a:pt x="554" y="854"/>
                </a:lnTo>
                <a:lnTo>
                  <a:pt x="477" y="871"/>
                </a:lnTo>
                <a:lnTo>
                  <a:pt x="398" y="887"/>
                </a:lnTo>
                <a:lnTo>
                  <a:pt x="319" y="901"/>
                </a:lnTo>
                <a:lnTo>
                  <a:pt x="240" y="914"/>
                </a:lnTo>
                <a:lnTo>
                  <a:pt x="160" y="925"/>
                </a:lnTo>
                <a:lnTo>
                  <a:pt x="80" y="935"/>
                </a:lnTo>
                <a:lnTo>
                  <a:pt x="0" y="943"/>
                </a:lnTo>
                <a:lnTo>
                  <a:pt x="0" y="3923"/>
                </a:lnTo>
                <a:lnTo>
                  <a:pt x="110" y="3916"/>
                </a:lnTo>
                <a:lnTo>
                  <a:pt x="220" y="3907"/>
                </a:lnTo>
                <a:lnTo>
                  <a:pt x="330" y="3898"/>
                </a:lnTo>
                <a:lnTo>
                  <a:pt x="439" y="3885"/>
                </a:lnTo>
                <a:lnTo>
                  <a:pt x="548" y="3872"/>
                </a:lnTo>
                <a:lnTo>
                  <a:pt x="656" y="3857"/>
                </a:lnTo>
                <a:lnTo>
                  <a:pt x="764" y="3840"/>
                </a:lnTo>
                <a:lnTo>
                  <a:pt x="871" y="3822"/>
                </a:lnTo>
                <a:lnTo>
                  <a:pt x="976" y="3803"/>
                </a:lnTo>
                <a:lnTo>
                  <a:pt x="1082" y="3781"/>
                </a:lnTo>
                <a:lnTo>
                  <a:pt x="1188" y="3758"/>
                </a:lnTo>
                <a:lnTo>
                  <a:pt x="1293" y="3733"/>
                </a:lnTo>
                <a:lnTo>
                  <a:pt x="1398" y="3707"/>
                </a:lnTo>
                <a:lnTo>
                  <a:pt x="1500" y="3680"/>
                </a:lnTo>
                <a:lnTo>
                  <a:pt x="1604" y="3651"/>
                </a:lnTo>
                <a:lnTo>
                  <a:pt x="1706" y="3620"/>
                </a:lnTo>
                <a:lnTo>
                  <a:pt x="2343" y="4327"/>
                </a:lnTo>
                <a:lnTo>
                  <a:pt x="3074" y="5139"/>
                </a:lnTo>
                <a:close/>
              </a:path>
            </a:pathLst>
          </a:custGeom>
          <a:solidFill>
            <a:srgbClr val="9B9C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7" name="Freeform 9"/>
          <p:cNvSpPr>
            <a:spLocks/>
          </p:cNvSpPr>
          <p:nvPr/>
        </p:nvSpPr>
        <p:spPr bwMode="auto">
          <a:xfrm>
            <a:off x="3769179" y="4611890"/>
            <a:ext cx="773112" cy="906463"/>
          </a:xfrm>
          <a:custGeom>
            <a:avLst/>
            <a:gdLst>
              <a:gd name="T0" fmla="*/ 2044 w 4387"/>
              <a:gd name="T1" fmla="*/ 4327 h 5139"/>
              <a:gd name="T2" fmla="*/ 2783 w 4387"/>
              <a:gd name="T3" fmla="*/ 3651 h 5139"/>
              <a:gd name="T4" fmla="*/ 2990 w 4387"/>
              <a:gd name="T5" fmla="*/ 3707 h 5139"/>
              <a:gd name="T6" fmla="*/ 3199 w 4387"/>
              <a:gd name="T7" fmla="*/ 3758 h 5139"/>
              <a:gd name="T8" fmla="*/ 3411 w 4387"/>
              <a:gd name="T9" fmla="*/ 3803 h 5139"/>
              <a:gd name="T10" fmla="*/ 3624 w 4387"/>
              <a:gd name="T11" fmla="*/ 3840 h 5139"/>
              <a:gd name="T12" fmla="*/ 3839 w 4387"/>
              <a:gd name="T13" fmla="*/ 3872 h 5139"/>
              <a:gd name="T14" fmla="*/ 4057 w 4387"/>
              <a:gd name="T15" fmla="*/ 3898 h 5139"/>
              <a:gd name="T16" fmla="*/ 4277 w 4387"/>
              <a:gd name="T17" fmla="*/ 3916 h 5139"/>
              <a:gd name="T18" fmla="*/ 4387 w 4387"/>
              <a:gd name="T19" fmla="*/ 943 h 5139"/>
              <a:gd name="T20" fmla="*/ 4227 w 4387"/>
              <a:gd name="T21" fmla="*/ 925 h 5139"/>
              <a:gd name="T22" fmla="*/ 4068 w 4387"/>
              <a:gd name="T23" fmla="*/ 901 h 5139"/>
              <a:gd name="T24" fmla="*/ 3912 w 4387"/>
              <a:gd name="T25" fmla="*/ 871 h 5139"/>
              <a:gd name="T26" fmla="*/ 3756 w 4387"/>
              <a:gd name="T27" fmla="*/ 835 h 5139"/>
              <a:gd name="T28" fmla="*/ 3603 w 4387"/>
              <a:gd name="T29" fmla="*/ 793 h 5139"/>
              <a:gd name="T30" fmla="*/ 3454 w 4387"/>
              <a:gd name="T31" fmla="*/ 746 h 5139"/>
              <a:gd name="T32" fmla="*/ 3306 w 4387"/>
              <a:gd name="T33" fmla="*/ 695 h 5139"/>
              <a:gd name="T34" fmla="*/ 3161 w 4387"/>
              <a:gd name="T35" fmla="*/ 636 h 5139"/>
              <a:gd name="T36" fmla="*/ 3019 w 4387"/>
              <a:gd name="T37" fmla="*/ 575 h 5139"/>
              <a:gd name="T38" fmla="*/ 2879 w 4387"/>
              <a:gd name="T39" fmla="*/ 506 h 5139"/>
              <a:gd name="T40" fmla="*/ 2742 w 4387"/>
              <a:gd name="T41" fmla="*/ 433 h 5139"/>
              <a:gd name="T42" fmla="*/ 2609 w 4387"/>
              <a:gd name="T43" fmla="*/ 356 h 5139"/>
              <a:gd name="T44" fmla="*/ 2478 w 4387"/>
              <a:gd name="T45" fmla="*/ 274 h 5139"/>
              <a:gd name="T46" fmla="*/ 2351 w 4387"/>
              <a:gd name="T47" fmla="*/ 187 h 5139"/>
              <a:gd name="T48" fmla="*/ 2227 w 4387"/>
              <a:gd name="T49" fmla="*/ 95 h 5139"/>
              <a:gd name="T50" fmla="*/ 2107 w 4387"/>
              <a:gd name="T51" fmla="*/ 0 h 5139"/>
              <a:gd name="T52" fmla="*/ 80 w 4387"/>
              <a:gd name="T53" fmla="*/ 2178 h 5139"/>
              <a:gd name="T54" fmla="*/ 246 w 4387"/>
              <a:gd name="T55" fmla="*/ 2317 h 5139"/>
              <a:gd name="T56" fmla="*/ 416 w 4387"/>
              <a:gd name="T57" fmla="*/ 2451 h 5139"/>
              <a:gd name="T58" fmla="*/ 590 w 4387"/>
              <a:gd name="T59" fmla="*/ 2581 h 5139"/>
              <a:gd name="T60" fmla="*/ 768 w 4387"/>
              <a:gd name="T61" fmla="*/ 2705 h 5139"/>
              <a:gd name="T62" fmla="*/ 950 w 4387"/>
              <a:gd name="T63" fmla="*/ 2824 h 5139"/>
              <a:gd name="T64" fmla="*/ 1136 w 4387"/>
              <a:gd name="T65" fmla="*/ 2937 h 5139"/>
              <a:gd name="T66" fmla="*/ 1324 w 4387"/>
              <a:gd name="T67" fmla="*/ 3045 h 5139"/>
              <a:gd name="T68" fmla="*/ 1370 w 4387"/>
              <a:gd name="T69" fmla="*/ 4049 h 5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87" h="5139">
                <a:moveTo>
                  <a:pt x="1313" y="5139"/>
                </a:moveTo>
                <a:lnTo>
                  <a:pt x="2044" y="4327"/>
                </a:lnTo>
                <a:lnTo>
                  <a:pt x="2681" y="3620"/>
                </a:lnTo>
                <a:lnTo>
                  <a:pt x="2783" y="3651"/>
                </a:lnTo>
                <a:lnTo>
                  <a:pt x="2887" y="3680"/>
                </a:lnTo>
                <a:lnTo>
                  <a:pt x="2990" y="3707"/>
                </a:lnTo>
                <a:lnTo>
                  <a:pt x="3094" y="3733"/>
                </a:lnTo>
                <a:lnTo>
                  <a:pt x="3199" y="3758"/>
                </a:lnTo>
                <a:lnTo>
                  <a:pt x="3305" y="3781"/>
                </a:lnTo>
                <a:lnTo>
                  <a:pt x="3411" y="3803"/>
                </a:lnTo>
                <a:lnTo>
                  <a:pt x="3516" y="3822"/>
                </a:lnTo>
                <a:lnTo>
                  <a:pt x="3624" y="3840"/>
                </a:lnTo>
                <a:lnTo>
                  <a:pt x="3731" y="3857"/>
                </a:lnTo>
                <a:lnTo>
                  <a:pt x="3839" y="3872"/>
                </a:lnTo>
                <a:lnTo>
                  <a:pt x="3948" y="3885"/>
                </a:lnTo>
                <a:lnTo>
                  <a:pt x="4057" y="3898"/>
                </a:lnTo>
                <a:lnTo>
                  <a:pt x="4167" y="3907"/>
                </a:lnTo>
                <a:lnTo>
                  <a:pt x="4277" y="3916"/>
                </a:lnTo>
                <a:lnTo>
                  <a:pt x="4387" y="3923"/>
                </a:lnTo>
                <a:lnTo>
                  <a:pt x="4387" y="943"/>
                </a:lnTo>
                <a:lnTo>
                  <a:pt x="4307" y="935"/>
                </a:lnTo>
                <a:lnTo>
                  <a:pt x="4227" y="925"/>
                </a:lnTo>
                <a:lnTo>
                  <a:pt x="4147" y="914"/>
                </a:lnTo>
                <a:lnTo>
                  <a:pt x="4068" y="901"/>
                </a:lnTo>
                <a:lnTo>
                  <a:pt x="3989" y="887"/>
                </a:lnTo>
                <a:lnTo>
                  <a:pt x="3912" y="871"/>
                </a:lnTo>
                <a:lnTo>
                  <a:pt x="3834" y="854"/>
                </a:lnTo>
                <a:lnTo>
                  <a:pt x="3756" y="835"/>
                </a:lnTo>
                <a:lnTo>
                  <a:pt x="3680" y="815"/>
                </a:lnTo>
                <a:lnTo>
                  <a:pt x="3603" y="793"/>
                </a:lnTo>
                <a:lnTo>
                  <a:pt x="3528" y="771"/>
                </a:lnTo>
                <a:lnTo>
                  <a:pt x="3454" y="746"/>
                </a:lnTo>
                <a:lnTo>
                  <a:pt x="3379" y="721"/>
                </a:lnTo>
                <a:lnTo>
                  <a:pt x="3306" y="695"/>
                </a:lnTo>
                <a:lnTo>
                  <a:pt x="3234" y="667"/>
                </a:lnTo>
                <a:lnTo>
                  <a:pt x="3161" y="636"/>
                </a:lnTo>
                <a:lnTo>
                  <a:pt x="3089" y="606"/>
                </a:lnTo>
                <a:lnTo>
                  <a:pt x="3019" y="575"/>
                </a:lnTo>
                <a:lnTo>
                  <a:pt x="2948" y="541"/>
                </a:lnTo>
                <a:lnTo>
                  <a:pt x="2879" y="506"/>
                </a:lnTo>
                <a:lnTo>
                  <a:pt x="2810" y="471"/>
                </a:lnTo>
                <a:lnTo>
                  <a:pt x="2742" y="433"/>
                </a:lnTo>
                <a:lnTo>
                  <a:pt x="2675" y="395"/>
                </a:lnTo>
                <a:lnTo>
                  <a:pt x="2609" y="356"/>
                </a:lnTo>
                <a:lnTo>
                  <a:pt x="2543" y="315"/>
                </a:lnTo>
                <a:lnTo>
                  <a:pt x="2478" y="274"/>
                </a:lnTo>
                <a:lnTo>
                  <a:pt x="2414" y="231"/>
                </a:lnTo>
                <a:lnTo>
                  <a:pt x="2351" y="187"/>
                </a:lnTo>
                <a:lnTo>
                  <a:pt x="2289" y="141"/>
                </a:lnTo>
                <a:lnTo>
                  <a:pt x="2227" y="95"/>
                </a:lnTo>
                <a:lnTo>
                  <a:pt x="2167" y="48"/>
                </a:lnTo>
                <a:lnTo>
                  <a:pt x="2107" y="0"/>
                </a:lnTo>
                <a:lnTo>
                  <a:pt x="0" y="2106"/>
                </a:lnTo>
                <a:lnTo>
                  <a:pt x="80" y="2178"/>
                </a:lnTo>
                <a:lnTo>
                  <a:pt x="163" y="2248"/>
                </a:lnTo>
                <a:lnTo>
                  <a:pt x="246" y="2317"/>
                </a:lnTo>
                <a:lnTo>
                  <a:pt x="331" y="2384"/>
                </a:lnTo>
                <a:lnTo>
                  <a:pt x="416" y="2451"/>
                </a:lnTo>
                <a:lnTo>
                  <a:pt x="503" y="2516"/>
                </a:lnTo>
                <a:lnTo>
                  <a:pt x="590" y="2581"/>
                </a:lnTo>
                <a:lnTo>
                  <a:pt x="679" y="2644"/>
                </a:lnTo>
                <a:lnTo>
                  <a:pt x="768" y="2705"/>
                </a:lnTo>
                <a:lnTo>
                  <a:pt x="858" y="2766"/>
                </a:lnTo>
                <a:lnTo>
                  <a:pt x="950" y="2824"/>
                </a:lnTo>
                <a:lnTo>
                  <a:pt x="1042" y="2882"/>
                </a:lnTo>
                <a:lnTo>
                  <a:pt x="1136" y="2937"/>
                </a:lnTo>
                <a:lnTo>
                  <a:pt x="1229" y="2993"/>
                </a:lnTo>
                <a:lnTo>
                  <a:pt x="1324" y="3045"/>
                </a:lnTo>
                <a:lnTo>
                  <a:pt x="1421" y="3098"/>
                </a:lnTo>
                <a:lnTo>
                  <a:pt x="1370" y="4049"/>
                </a:lnTo>
                <a:lnTo>
                  <a:pt x="1313" y="5139"/>
                </a:lnTo>
                <a:close/>
              </a:path>
            </a:pathLst>
          </a:custGeom>
          <a:solidFill>
            <a:srgbClr val="AC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" name="Freeform 10"/>
          <p:cNvSpPr>
            <a:spLocks/>
          </p:cNvSpPr>
          <p:nvPr/>
        </p:nvSpPr>
        <p:spPr bwMode="auto">
          <a:xfrm>
            <a:off x="3134180" y="4110241"/>
            <a:ext cx="906462" cy="773113"/>
          </a:xfrm>
          <a:custGeom>
            <a:avLst/>
            <a:gdLst>
              <a:gd name="T0" fmla="*/ 1091 w 5142"/>
              <a:gd name="T1" fmla="*/ 3015 h 4385"/>
              <a:gd name="T2" fmla="*/ 2095 w 5142"/>
              <a:gd name="T3" fmla="*/ 3061 h 4385"/>
              <a:gd name="T4" fmla="*/ 2203 w 5142"/>
              <a:gd name="T5" fmla="*/ 3251 h 4385"/>
              <a:gd name="T6" fmla="*/ 2316 w 5142"/>
              <a:gd name="T7" fmla="*/ 3436 h 4385"/>
              <a:gd name="T8" fmla="*/ 2435 w 5142"/>
              <a:gd name="T9" fmla="*/ 3618 h 4385"/>
              <a:gd name="T10" fmla="*/ 2559 w 5142"/>
              <a:gd name="T11" fmla="*/ 3796 h 4385"/>
              <a:gd name="T12" fmla="*/ 2689 w 5142"/>
              <a:gd name="T13" fmla="*/ 3970 h 4385"/>
              <a:gd name="T14" fmla="*/ 2823 w 5142"/>
              <a:gd name="T15" fmla="*/ 4139 h 4385"/>
              <a:gd name="T16" fmla="*/ 2964 w 5142"/>
              <a:gd name="T17" fmla="*/ 4305 h 4385"/>
              <a:gd name="T18" fmla="*/ 5142 w 5142"/>
              <a:gd name="T19" fmla="*/ 2279 h 4385"/>
              <a:gd name="T20" fmla="*/ 5047 w 5142"/>
              <a:gd name="T21" fmla="*/ 2159 h 4385"/>
              <a:gd name="T22" fmla="*/ 4956 w 5142"/>
              <a:gd name="T23" fmla="*/ 2035 h 4385"/>
              <a:gd name="T24" fmla="*/ 4869 w 5142"/>
              <a:gd name="T25" fmla="*/ 1908 h 4385"/>
              <a:gd name="T26" fmla="*/ 4786 w 5142"/>
              <a:gd name="T27" fmla="*/ 1777 h 4385"/>
              <a:gd name="T28" fmla="*/ 4708 w 5142"/>
              <a:gd name="T29" fmla="*/ 1644 h 4385"/>
              <a:gd name="T30" fmla="*/ 4635 w 5142"/>
              <a:gd name="T31" fmla="*/ 1508 h 4385"/>
              <a:gd name="T32" fmla="*/ 4568 w 5142"/>
              <a:gd name="T33" fmla="*/ 1368 h 4385"/>
              <a:gd name="T34" fmla="*/ 4505 w 5142"/>
              <a:gd name="T35" fmla="*/ 1225 h 4385"/>
              <a:gd name="T36" fmla="*/ 4446 w 5142"/>
              <a:gd name="T37" fmla="*/ 1081 h 4385"/>
              <a:gd name="T38" fmla="*/ 4394 w 5142"/>
              <a:gd name="T39" fmla="*/ 933 h 4385"/>
              <a:gd name="T40" fmla="*/ 4348 w 5142"/>
              <a:gd name="T41" fmla="*/ 783 h 4385"/>
              <a:gd name="T42" fmla="*/ 4306 w 5142"/>
              <a:gd name="T43" fmla="*/ 631 h 4385"/>
              <a:gd name="T44" fmla="*/ 4270 w 5142"/>
              <a:gd name="T45" fmla="*/ 477 h 4385"/>
              <a:gd name="T46" fmla="*/ 4240 w 5142"/>
              <a:gd name="T47" fmla="*/ 319 h 4385"/>
              <a:gd name="T48" fmla="*/ 4216 w 5142"/>
              <a:gd name="T49" fmla="*/ 160 h 4385"/>
              <a:gd name="T50" fmla="*/ 4198 w 5142"/>
              <a:gd name="T51" fmla="*/ 0 h 4385"/>
              <a:gd name="T52" fmla="*/ 1223 w 5142"/>
              <a:gd name="T53" fmla="*/ 110 h 4385"/>
              <a:gd name="T54" fmla="*/ 1242 w 5142"/>
              <a:gd name="T55" fmla="*/ 330 h 4385"/>
              <a:gd name="T56" fmla="*/ 1267 w 5142"/>
              <a:gd name="T57" fmla="*/ 548 h 4385"/>
              <a:gd name="T58" fmla="*/ 1299 w 5142"/>
              <a:gd name="T59" fmla="*/ 764 h 4385"/>
              <a:gd name="T60" fmla="*/ 1337 w 5142"/>
              <a:gd name="T61" fmla="*/ 976 h 4385"/>
              <a:gd name="T62" fmla="*/ 1382 w 5142"/>
              <a:gd name="T63" fmla="*/ 1188 h 4385"/>
              <a:gd name="T64" fmla="*/ 1433 w 5142"/>
              <a:gd name="T65" fmla="*/ 1397 h 4385"/>
              <a:gd name="T66" fmla="*/ 1489 w 5142"/>
              <a:gd name="T67" fmla="*/ 1604 h 4385"/>
              <a:gd name="T68" fmla="*/ 812 w 5142"/>
              <a:gd name="T69" fmla="*/ 2342 h 4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42" h="4385">
                <a:moveTo>
                  <a:pt x="0" y="3073"/>
                </a:moveTo>
                <a:lnTo>
                  <a:pt x="1091" y="3015"/>
                </a:lnTo>
                <a:lnTo>
                  <a:pt x="2042" y="2966"/>
                </a:lnTo>
                <a:lnTo>
                  <a:pt x="2095" y="3061"/>
                </a:lnTo>
                <a:lnTo>
                  <a:pt x="2147" y="3157"/>
                </a:lnTo>
                <a:lnTo>
                  <a:pt x="2203" y="3251"/>
                </a:lnTo>
                <a:lnTo>
                  <a:pt x="2258" y="3344"/>
                </a:lnTo>
                <a:lnTo>
                  <a:pt x="2316" y="3436"/>
                </a:lnTo>
                <a:lnTo>
                  <a:pt x="2375" y="3528"/>
                </a:lnTo>
                <a:lnTo>
                  <a:pt x="2435" y="3618"/>
                </a:lnTo>
                <a:lnTo>
                  <a:pt x="2496" y="3707"/>
                </a:lnTo>
                <a:lnTo>
                  <a:pt x="2559" y="3796"/>
                </a:lnTo>
                <a:lnTo>
                  <a:pt x="2624" y="3883"/>
                </a:lnTo>
                <a:lnTo>
                  <a:pt x="2689" y="3970"/>
                </a:lnTo>
                <a:lnTo>
                  <a:pt x="2756" y="4054"/>
                </a:lnTo>
                <a:lnTo>
                  <a:pt x="2823" y="4139"/>
                </a:lnTo>
                <a:lnTo>
                  <a:pt x="2892" y="4222"/>
                </a:lnTo>
                <a:lnTo>
                  <a:pt x="2964" y="4305"/>
                </a:lnTo>
                <a:lnTo>
                  <a:pt x="3035" y="4385"/>
                </a:lnTo>
                <a:lnTo>
                  <a:pt x="5142" y="2279"/>
                </a:lnTo>
                <a:lnTo>
                  <a:pt x="5094" y="2219"/>
                </a:lnTo>
                <a:lnTo>
                  <a:pt x="5047" y="2159"/>
                </a:lnTo>
                <a:lnTo>
                  <a:pt x="5001" y="2098"/>
                </a:lnTo>
                <a:lnTo>
                  <a:pt x="4956" y="2035"/>
                </a:lnTo>
                <a:lnTo>
                  <a:pt x="4912" y="1972"/>
                </a:lnTo>
                <a:lnTo>
                  <a:pt x="4869" y="1908"/>
                </a:lnTo>
                <a:lnTo>
                  <a:pt x="4827" y="1843"/>
                </a:lnTo>
                <a:lnTo>
                  <a:pt x="4786" y="1777"/>
                </a:lnTo>
                <a:lnTo>
                  <a:pt x="4746" y="1711"/>
                </a:lnTo>
                <a:lnTo>
                  <a:pt x="4708" y="1644"/>
                </a:lnTo>
                <a:lnTo>
                  <a:pt x="4671" y="1576"/>
                </a:lnTo>
                <a:lnTo>
                  <a:pt x="4635" y="1508"/>
                </a:lnTo>
                <a:lnTo>
                  <a:pt x="4600" y="1438"/>
                </a:lnTo>
                <a:lnTo>
                  <a:pt x="4568" y="1368"/>
                </a:lnTo>
                <a:lnTo>
                  <a:pt x="4535" y="1298"/>
                </a:lnTo>
                <a:lnTo>
                  <a:pt x="4505" y="1225"/>
                </a:lnTo>
                <a:lnTo>
                  <a:pt x="4475" y="1154"/>
                </a:lnTo>
                <a:lnTo>
                  <a:pt x="4446" y="1081"/>
                </a:lnTo>
                <a:lnTo>
                  <a:pt x="4420" y="1008"/>
                </a:lnTo>
                <a:lnTo>
                  <a:pt x="4394" y="933"/>
                </a:lnTo>
                <a:lnTo>
                  <a:pt x="4370" y="859"/>
                </a:lnTo>
                <a:lnTo>
                  <a:pt x="4348" y="783"/>
                </a:lnTo>
                <a:lnTo>
                  <a:pt x="4326" y="707"/>
                </a:lnTo>
                <a:lnTo>
                  <a:pt x="4306" y="631"/>
                </a:lnTo>
                <a:lnTo>
                  <a:pt x="4287" y="554"/>
                </a:lnTo>
                <a:lnTo>
                  <a:pt x="4270" y="477"/>
                </a:lnTo>
                <a:lnTo>
                  <a:pt x="4255" y="398"/>
                </a:lnTo>
                <a:lnTo>
                  <a:pt x="4240" y="319"/>
                </a:lnTo>
                <a:lnTo>
                  <a:pt x="4227" y="240"/>
                </a:lnTo>
                <a:lnTo>
                  <a:pt x="4216" y="160"/>
                </a:lnTo>
                <a:lnTo>
                  <a:pt x="4206" y="81"/>
                </a:lnTo>
                <a:lnTo>
                  <a:pt x="4198" y="0"/>
                </a:lnTo>
                <a:lnTo>
                  <a:pt x="1217" y="0"/>
                </a:lnTo>
                <a:lnTo>
                  <a:pt x="1223" y="110"/>
                </a:lnTo>
                <a:lnTo>
                  <a:pt x="1232" y="220"/>
                </a:lnTo>
                <a:lnTo>
                  <a:pt x="1242" y="330"/>
                </a:lnTo>
                <a:lnTo>
                  <a:pt x="1254" y="439"/>
                </a:lnTo>
                <a:lnTo>
                  <a:pt x="1267" y="548"/>
                </a:lnTo>
                <a:lnTo>
                  <a:pt x="1283" y="656"/>
                </a:lnTo>
                <a:lnTo>
                  <a:pt x="1299" y="764"/>
                </a:lnTo>
                <a:lnTo>
                  <a:pt x="1317" y="870"/>
                </a:lnTo>
                <a:lnTo>
                  <a:pt x="1337" y="976"/>
                </a:lnTo>
                <a:lnTo>
                  <a:pt x="1359" y="1083"/>
                </a:lnTo>
                <a:lnTo>
                  <a:pt x="1382" y="1188"/>
                </a:lnTo>
                <a:lnTo>
                  <a:pt x="1406" y="1292"/>
                </a:lnTo>
                <a:lnTo>
                  <a:pt x="1433" y="1397"/>
                </a:lnTo>
                <a:lnTo>
                  <a:pt x="1460" y="1501"/>
                </a:lnTo>
                <a:lnTo>
                  <a:pt x="1489" y="1604"/>
                </a:lnTo>
                <a:lnTo>
                  <a:pt x="1520" y="1705"/>
                </a:lnTo>
                <a:lnTo>
                  <a:pt x="812" y="2342"/>
                </a:lnTo>
                <a:lnTo>
                  <a:pt x="0" y="3073"/>
                </a:lnTo>
                <a:close/>
              </a:path>
            </a:pathLst>
          </a:custGeom>
          <a:solidFill>
            <a:srgbClr val="BBBC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Freeform 11"/>
          <p:cNvSpPr>
            <a:spLocks/>
          </p:cNvSpPr>
          <p:nvPr/>
        </p:nvSpPr>
        <p:spPr bwMode="auto">
          <a:xfrm>
            <a:off x="3134180" y="3197429"/>
            <a:ext cx="906462" cy="773113"/>
          </a:xfrm>
          <a:custGeom>
            <a:avLst/>
            <a:gdLst>
              <a:gd name="T0" fmla="*/ 812 w 5142"/>
              <a:gd name="T1" fmla="*/ 2043 h 4385"/>
              <a:gd name="T2" fmla="*/ 1489 w 5142"/>
              <a:gd name="T3" fmla="*/ 2781 h 4385"/>
              <a:gd name="T4" fmla="*/ 1433 w 5142"/>
              <a:gd name="T5" fmla="*/ 2989 h 4385"/>
              <a:gd name="T6" fmla="*/ 1381 w 5142"/>
              <a:gd name="T7" fmla="*/ 3197 h 4385"/>
              <a:gd name="T8" fmla="*/ 1337 w 5142"/>
              <a:gd name="T9" fmla="*/ 3409 h 4385"/>
              <a:gd name="T10" fmla="*/ 1299 w 5142"/>
              <a:gd name="T11" fmla="*/ 3623 h 4385"/>
              <a:gd name="T12" fmla="*/ 1267 w 5142"/>
              <a:gd name="T13" fmla="*/ 3837 h 4385"/>
              <a:gd name="T14" fmla="*/ 1242 w 5142"/>
              <a:gd name="T15" fmla="*/ 4055 h 4385"/>
              <a:gd name="T16" fmla="*/ 1223 w 5142"/>
              <a:gd name="T17" fmla="*/ 4275 h 4385"/>
              <a:gd name="T18" fmla="*/ 4198 w 5142"/>
              <a:gd name="T19" fmla="*/ 4385 h 4385"/>
              <a:gd name="T20" fmla="*/ 4216 w 5142"/>
              <a:gd name="T21" fmla="*/ 4225 h 4385"/>
              <a:gd name="T22" fmla="*/ 4240 w 5142"/>
              <a:gd name="T23" fmla="*/ 4066 h 4385"/>
              <a:gd name="T24" fmla="*/ 4270 w 5142"/>
              <a:gd name="T25" fmla="*/ 3909 h 4385"/>
              <a:gd name="T26" fmla="*/ 4306 w 5142"/>
              <a:gd name="T27" fmla="*/ 3754 h 4385"/>
              <a:gd name="T28" fmla="*/ 4348 w 5142"/>
              <a:gd name="T29" fmla="*/ 3602 h 4385"/>
              <a:gd name="T30" fmla="*/ 4394 w 5142"/>
              <a:gd name="T31" fmla="*/ 3452 h 4385"/>
              <a:gd name="T32" fmla="*/ 4446 w 5142"/>
              <a:gd name="T33" fmla="*/ 3304 h 4385"/>
              <a:gd name="T34" fmla="*/ 4504 w 5142"/>
              <a:gd name="T35" fmla="*/ 3160 h 4385"/>
              <a:gd name="T36" fmla="*/ 4567 w 5142"/>
              <a:gd name="T37" fmla="*/ 3017 h 4385"/>
              <a:gd name="T38" fmla="*/ 4635 w 5142"/>
              <a:gd name="T39" fmla="*/ 2878 h 4385"/>
              <a:gd name="T40" fmla="*/ 4708 w 5142"/>
              <a:gd name="T41" fmla="*/ 2741 h 4385"/>
              <a:gd name="T42" fmla="*/ 4786 w 5142"/>
              <a:gd name="T43" fmla="*/ 2608 h 4385"/>
              <a:gd name="T44" fmla="*/ 4868 w 5142"/>
              <a:gd name="T45" fmla="*/ 2477 h 4385"/>
              <a:gd name="T46" fmla="*/ 4955 w 5142"/>
              <a:gd name="T47" fmla="*/ 2350 h 4385"/>
              <a:gd name="T48" fmla="*/ 5047 w 5142"/>
              <a:gd name="T49" fmla="*/ 2226 h 4385"/>
              <a:gd name="T50" fmla="*/ 5142 w 5142"/>
              <a:gd name="T51" fmla="*/ 2106 h 4385"/>
              <a:gd name="T52" fmla="*/ 2963 w 5142"/>
              <a:gd name="T53" fmla="*/ 80 h 4385"/>
              <a:gd name="T54" fmla="*/ 2823 w 5142"/>
              <a:gd name="T55" fmla="*/ 246 h 4385"/>
              <a:gd name="T56" fmla="*/ 2689 w 5142"/>
              <a:gd name="T57" fmla="*/ 415 h 4385"/>
              <a:gd name="T58" fmla="*/ 2559 w 5142"/>
              <a:gd name="T59" fmla="*/ 589 h 4385"/>
              <a:gd name="T60" fmla="*/ 2435 w 5142"/>
              <a:gd name="T61" fmla="*/ 767 h 4385"/>
              <a:gd name="T62" fmla="*/ 2316 w 5142"/>
              <a:gd name="T63" fmla="*/ 950 h 4385"/>
              <a:gd name="T64" fmla="*/ 2203 w 5142"/>
              <a:gd name="T65" fmla="*/ 1135 h 4385"/>
              <a:gd name="T66" fmla="*/ 2094 w 5142"/>
              <a:gd name="T67" fmla="*/ 1324 h 4385"/>
              <a:gd name="T68" fmla="*/ 1091 w 5142"/>
              <a:gd name="T69" fmla="*/ 1370 h 4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42" h="4385">
                <a:moveTo>
                  <a:pt x="0" y="1312"/>
                </a:moveTo>
                <a:lnTo>
                  <a:pt x="812" y="2043"/>
                </a:lnTo>
                <a:lnTo>
                  <a:pt x="1520" y="2680"/>
                </a:lnTo>
                <a:lnTo>
                  <a:pt x="1489" y="2781"/>
                </a:lnTo>
                <a:lnTo>
                  <a:pt x="1460" y="2885"/>
                </a:lnTo>
                <a:lnTo>
                  <a:pt x="1433" y="2989"/>
                </a:lnTo>
                <a:lnTo>
                  <a:pt x="1406" y="3093"/>
                </a:lnTo>
                <a:lnTo>
                  <a:pt x="1381" y="3197"/>
                </a:lnTo>
                <a:lnTo>
                  <a:pt x="1359" y="3303"/>
                </a:lnTo>
                <a:lnTo>
                  <a:pt x="1337" y="3409"/>
                </a:lnTo>
                <a:lnTo>
                  <a:pt x="1317" y="3515"/>
                </a:lnTo>
                <a:lnTo>
                  <a:pt x="1299" y="3623"/>
                </a:lnTo>
                <a:lnTo>
                  <a:pt x="1283" y="3729"/>
                </a:lnTo>
                <a:lnTo>
                  <a:pt x="1267" y="3837"/>
                </a:lnTo>
                <a:lnTo>
                  <a:pt x="1254" y="3946"/>
                </a:lnTo>
                <a:lnTo>
                  <a:pt x="1242" y="4055"/>
                </a:lnTo>
                <a:lnTo>
                  <a:pt x="1232" y="4165"/>
                </a:lnTo>
                <a:lnTo>
                  <a:pt x="1223" y="4275"/>
                </a:lnTo>
                <a:lnTo>
                  <a:pt x="1217" y="4385"/>
                </a:lnTo>
                <a:lnTo>
                  <a:pt x="4198" y="4385"/>
                </a:lnTo>
                <a:lnTo>
                  <a:pt x="4206" y="4304"/>
                </a:lnTo>
                <a:lnTo>
                  <a:pt x="4216" y="4225"/>
                </a:lnTo>
                <a:lnTo>
                  <a:pt x="4227" y="4145"/>
                </a:lnTo>
                <a:lnTo>
                  <a:pt x="4240" y="4066"/>
                </a:lnTo>
                <a:lnTo>
                  <a:pt x="4255" y="3987"/>
                </a:lnTo>
                <a:lnTo>
                  <a:pt x="4270" y="3909"/>
                </a:lnTo>
                <a:lnTo>
                  <a:pt x="4287" y="3832"/>
                </a:lnTo>
                <a:lnTo>
                  <a:pt x="4306" y="3754"/>
                </a:lnTo>
                <a:lnTo>
                  <a:pt x="4326" y="3678"/>
                </a:lnTo>
                <a:lnTo>
                  <a:pt x="4348" y="3602"/>
                </a:lnTo>
                <a:lnTo>
                  <a:pt x="4370" y="3526"/>
                </a:lnTo>
                <a:lnTo>
                  <a:pt x="4394" y="3452"/>
                </a:lnTo>
                <a:lnTo>
                  <a:pt x="4420" y="3377"/>
                </a:lnTo>
                <a:lnTo>
                  <a:pt x="4446" y="3304"/>
                </a:lnTo>
                <a:lnTo>
                  <a:pt x="4475" y="3232"/>
                </a:lnTo>
                <a:lnTo>
                  <a:pt x="4504" y="3160"/>
                </a:lnTo>
                <a:lnTo>
                  <a:pt x="4535" y="3087"/>
                </a:lnTo>
                <a:lnTo>
                  <a:pt x="4567" y="3017"/>
                </a:lnTo>
                <a:lnTo>
                  <a:pt x="4600" y="2947"/>
                </a:lnTo>
                <a:lnTo>
                  <a:pt x="4635" y="2878"/>
                </a:lnTo>
                <a:lnTo>
                  <a:pt x="4671" y="2809"/>
                </a:lnTo>
                <a:lnTo>
                  <a:pt x="4708" y="2741"/>
                </a:lnTo>
                <a:lnTo>
                  <a:pt x="4746" y="2674"/>
                </a:lnTo>
                <a:lnTo>
                  <a:pt x="4786" y="2608"/>
                </a:lnTo>
                <a:lnTo>
                  <a:pt x="4826" y="2542"/>
                </a:lnTo>
                <a:lnTo>
                  <a:pt x="4868" y="2477"/>
                </a:lnTo>
                <a:lnTo>
                  <a:pt x="4911" y="2413"/>
                </a:lnTo>
                <a:lnTo>
                  <a:pt x="4955" y="2350"/>
                </a:lnTo>
                <a:lnTo>
                  <a:pt x="5000" y="2288"/>
                </a:lnTo>
                <a:lnTo>
                  <a:pt x="5047" y="2226"/>
                </a:lnTo>
                <a:lnTo>
                  <a:pt x="5094" y="2166"/>
                </a:lnTo>
                <a:lnTo>
                  <a:pt x="5142" y="2106"/>
                </a:lnTo>
                <a:lnTo>
                  <a:pt x="3035" y="0"/>
                </a:lnTo>
                <a:lnTo>
                  <a:pt x="2963" y="80"/>
                </a:lnTo>
                <a:lnTo>
                  <a:pt x="2892" y="163"/>
                </a:lnTo>
                <a:lnTo>
                  <a:pt x="2823" y="246"/>
                </a:lnTo>
                <a:lnTo>
                  <a:pt x="2755" y="331"/>
                </a:lnTo>
                <a:lnTo>
                  <a:pt x="2689" y="415"/>
                </a:lnTo>
                <a:lnTo>
                  <a:pt x="2623" y="502"/>
                </a:lnTo>
                <a:lnTo>
                  <a:pt x="2559" y="589"/>
                </a:lnTo>
                <a:lnTo>
                  <a:pt x="2496" y="678"/>
                </a:lnTo>
                <a:lnTo>
                  <a:pt x="2435" y="767"/>
                </a:lnTo>
                <a:lnTo>
                  <a:pt x="2375" y="857"/>
                </a:lnTo>
                <a:lnTo>
                  <a:pt x="2316" y="950"/>
                </a:lnTo>
                <a:lnTo>
                  <a:pt x="2258" y="1042"/>
                </a:lnTo>
                <a:lnTo>
                  <a:pt x="2203" y="1135"/>
                </a:lnTo>
                <a:lnTo>
                  <a:pt x="2147" y="1228"/>
                </a:lnTo>
                <a:lnTo>
                  <a:pt x="2094" y="1324"/>
                </a:lnTo>
                <a:lnTo>
                  <a:pt x="2042" y="1420"/>
                </a:lnTo>
                <a:lnTo>
                  <a:pt x="1091" y="1370"/>
                </a:lnTo>
                <a:lnTo>
                  <a:pt x="0" y="1312"/>
                </a:lnTo>
                <a:close/>
              </a:path>
            </a:pathLst>
          </a:custGeom>
          <a:solidFill>
            <a:srgbClr val="CBCB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Freeform 12"/>
          <p:cNvSpPr>
            <a:spLocks/>
          </p:cNvSpPr>
          <p:nvPr/>
        </p:nvSpPr>
        <p:spPr bwMode="auto">
          <a:xfrm>
            <a:off x="3769179" y="2562429"/>
            <a:ext cx="773112" cy="906463"/>
          </a:xfrm>
          <a:custGeom>
            <a:avLst/>
            <a:gdLst>
              <a:gd name="T0" fmla="*/ 4277 w 4387"/>
              <a:gd name="T1" fmla="*/ 1222 h 5139"/>
              <a:gd name="T2" fmla="*/ 4057 w 4387"/>
              <a:gd name="T3" fmla="*/ 1241 h 5139"/>
              <a:gd name="T4" fmla="*/ 3839 w 4387"/>
              <a:gd name="T5" fmla="*/ 1266 h 5139"/>
              <a:gd name="T6" fmla="*/ 3623 w 4387"/>
              <a:gd name="T7" fmla="*/ 1299 h 5139"/>
              <a:gd name="T8" fmla="*/ 3411 w 4387"/>
              <a:gd name="T9" fmla="*/ 1336 h 5139"/>
              <a:gd name="T10" fmla="*/ 3199 w 4387"/>
              <a:gd name="T11" fmla="*/ 1381 h 5139"/>
              <a:gd name="T12" fmla="*/ 2989 w 4387"/>
              <a:gd name="T13" fmla="*/ 1432 h 5139"/>
              <a:gd name="T14" fmla="*/ 2783 w 4387"/>
              <a:gd name="T15" fmla="*/ 1488 h 5139"/>
              <a:gd name="T16" fmla="*/ 2044 w 4387"/>
              <a:gd name="T17" fmla="*/ 812 h 5139"/>
              <a:gd name="T18" fmla="*/ 1370 w 4387"/>
              <a:gd name="T19" fmla="*/ 1090 h 5139"/>
              <a:gd name="T20" fmla="*/ 1324 w 4387"/>
              <a:gd name="T21" fmla="*/ 2093 h 5139"/>
              <a:gd name="T22" fmla="*/ 1134 w 4387"/>
              <a:gd name="T23" fmla="*/ 2202 h 5139"/>
              <a:gd name="T24" fmla="*/ 949 w 4387"/>
              <a:gd name="T25" fmla="*/ 2315 h 5139"/>
              <a:gd name="T26" fmla="*/ 768 w 4387"/>
              <a:gd name="T27" fmla="*/ 2434 h 5139"/>
              <a:gd name="T28" fmla="*/ 590 w 4387"/>
              <a:gd name="T29" fmla="*/ 2558 h 5139"/>
              <a:gd name="T30" fmla="*/ 416 w 4387"/>
              <a:gd name="T31" fmla="*/ 2688 h 5139"/>
              <a:gd name="T32" fmla="*/ 246 w 4387"/>
              <a:gd name="T33" fmla="*/ 2822 h 5139"/>
              <a:gd name="T34" fmla="*/ 80 w 4387"/>
              <a:gd name="T35" fmla="*/ 2962 h 5139"/>
              <a:gd name="T36" fmla="*/ 2107 w 4387"/>
              <a:gd name="T37" fmla="*/ 5139 h 5139"/>
              <a:gd name="T38" fmla="*/ 2227 w 4387"/>
              <a:gd name="T39" fmla="*/ 5044 h 5139"/>
              <a:gd name="T40" fmla="*/ 2351 w 4387"/>
              <a:gd name="T41" fmla="*/ 4952 h 5139"/>
              <a:gd name="T42" fmla="*/ 2478 w 4387"/>
              <a:gd name="T43" fmla="*/ 4865 h 5139"/>
              <a:gd name="T44" fmla="*/ 2609 w 4387"/>
              <a:gd name="T45" fmla="*/ 4783 h 5139"/>
              <a:gd name="T46" fmla="*/ 2742 w 4387"/>
              <a:gd name="T47" fmla="*/ 4706 h 5139"/>
              <a:gd name="T48" fmla="*/ 2878 w 4387"/>
              <a:gd name="T49" fmla="*/ 4633 h 5139"/>
              <a:gd name="T50" fmla="*/ 3019 w 4387"/>
              <a:gd name="T51" fmla="*/ 4564 h 5139"/>
              <a:gd name="T52" fmla="*/ 3161 w 4387"/>
              <a:gd name="T53" fmla="*/ 4502 h 5139"/>
              <a:gd name="T54" fmla="*/ 3306 w 4387"/>
              <a:gd name="T55" fmla="*/ 4444 h 5139"/>
              <a:gd name="T56" fmla="*/ 3454 w 4387"/>
              <a:gd name="T57" fmla="*/ 4392 h 5139"/>
              <a:gd name="T58" fmla="*/ 3603 w 4387"/>
              <a:gd name="T59" fmla="*/ 4346 h 5139"/>
              <a:gd name="T60" fmla="*/ 3756 w 4387"/>
              <a:gd name="T61" fmla="*/ 4304 h 5139"/>
              <a:gd name="T62" fmla="*/ 3910 w 4387"/>
              <a:gd name="T63" fmla="*/ 4268 h 5139"/>
              <a:gd name="T64" fmla="*/ 4068 w 4387"/>
              <a:gd name="T65" fmla="*/ 4238 h 5139"/>
              <a:gd name="T66" fmla="*/ 4227 w 4387"/>
              <a:gd name="T67" fmla="*/ 4214 h 5139"/>
              <a:gd name="T68" fmla="*/ 4387 w 4387"/>
              <a:gd name="T69" fmla="*/ 4196 h 5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87" h="5139">
                <a:moveTo>
                  <a:pt x="4387" y="1216"/>
                </a:moveTo>
                <a:lnTo>
                  <a:pt x="4277" y="1222"/>
                </a:lnTo>
                <a:lnTo>
                  <a:pt x="4167" y="1232"/>
                </a:lnTo>
                <a:lnTo>
                  <a:pt x="4057" y="1241"/>
                </a:lnTo>
                <a:lnTo>
                  <a:pt x="3948" y="1254"/>
                </a:lnTo>
                <a:lnTo>
                  <a:pt x="3839" y="1266"/>
                </a:lnTo>
                <a:lnTo>
                  <a:pt x="3731" y="1282"/>
                </a:lnTo>
                <a:lnTo>
                  <a:pt x="3623" y="1299"/>
                </a:lnTo>
                <a:lnTo>
                  <a:pt x="3516" y="1317"/>
                </a:lnTo>
                <a:lnTo>
                  <a:pt x="3411" y="1336"/>
                </a:lnTo>
                <a:lnTo>
                  <a:pt x="3304" y="1358"/>
                </a:lnTo>
                <a:lnTo>
                  <a:pt x="3199" y="1381"/>
                </a:lnTo>
                <a:lnTo>
                  <a:pt x="3094" y="1406"/>
                </a:lnTo>
                <a:lnTo>
                  <a:pt x="2989" y="1432"/>
                </a:lnTo>
                <a:lnTo>
                  <a:pt x="2886" y="1459"/>
                </a:lnTo>
                <a:lnTo>
                  <a:pt x="2783" y="1488"/>
                </a:lnTo>
                <a:lnTo>
                  <a:pt x="2681" y="1519"/>
                </a:lnTo>
                <a:lnTo>
                  <a:pt x="2044" y="812"/>
                </a:lnTo>
                <a:lnTo>
                  <a:pt x="1313" y="0"/>
                </a:lnTo>
                <a:lnTo>
                  <a:pt x="1370" y="1090"/>
                </a:lnTo>
                <a:lnTo>
                  <a:pt x="1420" y="2041"/>
                </a:lnTo>
                <a:lnTo>
                  <a:pt x="1324" y="2093"/>
                </a:lnTo>
                <a:lnTo>
                  <a:pt x="1229" y="2146"/>
                </a:lnTo>
                <a:lnTo>
                  <a:pt x="1134" y="2202"/>
                </a:lnTo>
                <a:lnTo>
                  <a:pt x="1041" y="2257"/>
                </a:lnTo>
                <a:lnTo>
                  <a:pt x="949" y="2315"/>
                </a:lnTo>
                <a:lnTo>
                  <a:pt x="858" y="2373"/>
                </a:lnTo>
                <a:lnTo>
                  <a:pt x="768" y="2434"/>
                </a:lnTo>
                <a:lnTo>
                  <a:pt x="679" y="2495"/>
                </a:lnTo>
                <a:lnTo>
                  <a:pt x="590" y="2558"/>
                </a:lnTo>
                <a:lnTo>
                  <a:pt x="503" y="2623"/>
                </a:lnTo>
                <a:lnTo>
                  <a:pt x="416" y="2688"/>
                </a:lnTo>
                <a:lnTo>
                  <a:pt x="331" y="2755"/>
                </a:lnTo>
                <a:lnTo>
                  <a:pt x="246" y="2822"/>
                </a:lnTo>
                <a:lnTo>
                  <a:pt x="163" y="2891"/>
                </a:lnTo>
                <a:lnTo>
                  <a:pt x="80" y="2962"/>
                </a:lnTo>
                <a:lnTo>
                  <a:pt x="0" y="3033"/>
                </a:lnTo>
                <a:lnTo>
                  <a:pt x="2107" y="5139"/>
                </a:lnTo>
                <a:lnTo>
                  <a:pt x="2167" y="5091"/>
                </a:lnTo>
                <a:lnTo>
                  <a:pt x="2227" y="5044"/>
                </a:lnTo>
                <a:lnTo>
                  <a:pt x="2288" y="4998"/>
                </a:lnTo>
                <a:lnTo>
                  <a:pt x="2351" y="4952"/>
                </a:lnTo>
                <a:lnTo>
                  <a:pt x="2414" y="4908"/>
                </a:lnTo>
                <a:lnTo>
                  <a:pt x="2478" y="4865"/>
                </a:lnTo>
                <a:lnTo>
                  <a:pt x="2543" y="4824"/>
                </a:lnTo>
                <a:lnTo>
                  <a:pt x="2609" y="4783"/>
                </a:lnTo>
                <a:lnTo>
                  <a:pt x="2675" y="4744"/>
                </a:lnTo>
                <a:lnTo>
                  <a:pt x="2742" y="4706"/>
                </a:lnTo>
                <a:lnTo>
                  <a:pt x="2810" y="4668"/>
                </a:lnTo>
                <a:lnTo>
                  <a:pt x="2878" y="4633"/>
                </a:lnTo>
                <a:lnTo>
                  <a:pt x="2948" y="4598"/>
                </a:lnTo>
                <a:lnTo>
                  <a:pt x="3019" y="4564"/>
                </a:lnTo>
                <a:lnTo>
                  <a:pt x="3089" y="4533"/>
                </a:lnTo>
                <a:lnTo>
                  <a:pt x="3161" y="4502"/>
                </a:lnTo>
                <a:lnTo>
                  <a:pt x="3232" y="4472"/>
                </a:lnTo>
                <a:lnTo>
                  <a:pt x="3306" y="4444"/>
                </a:lnTo>
                <a:lnTo>
                  <a:pt x="3379" y="4418"/>
                </a:lnTo>
                <a:lnTo>
                  <a:pt x="3454" y="4392"/>
                </a:lnTo>
                <a:lnTo>
                  <a:pt x="3528" y="4368"/>
                </a:lnTo>
                <a:lnTo>
                  <a:pt x="3603" y="4346"/>
                </a:lnTo>
                <a:lnTo>
                  <a:pt x="3680" y="4324"/>
                </a:lnTo>
                <a:lnTo>
                  <a:pt x="3756" y="4304"/>
                </a:lnTo>
                <a:lnTo>
                  <a:pt x="3833" y="4285"/>
                </a:lnTo>
                <a:lnTo>
                  <a:pt x="3910" y="4268"/>
                </a:lnTo>
                <a:lnTo>
                  <a:pt x="3989" y="4252"/>
                </a:lnTo>
                <a:lnTo>
                  <a:pt x="4068" y="4238"/>
                </a:lnTo>
                <a:lnTo>
                  <a:pt x="4147" y="4225"/>
                </a:lnTo>
                <a:lnTo>
                  <a:pt x="4227" y="4214"/>
                </a:lnTo>
                <a:lnTo>
                  <a:pt x="4307" y="4204"/>
                </a:lnTo>
                <a:lnTo>
                  <a:pt x="4387" y="4196"/>
                </a:lnTo>
                <a:lnTo>
                  <a:pt x="4387" y="1216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07504" y="6021388"/>
            <a:ext cx="8928992" cy="3599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dirty="0">
              <a:latin typeface="Arial" charset="0"/>
              <a:ea typeface="Microsoft YaHei" charset="-122"/>
            </a:endParaRPr>
          </a:p>
        </p:txBody>
      </p:sp>
      <p:sp>
        <p:nvSpPr>
          <p:cNvPr id="32770" name="Заголовок 1"/>
          <p:cNvSpPr txBox="1">
            <a:spLocks/>
          </p:cNvSpPr>
          <p:nvPr/>
        </p:nvSpPr>
        <p:spPr bwMode="auto">
          <a:xfrm>
            <a:off x="2124075" y="331788"/>
            <a:ext cx="684053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/>
              <a:t>ПРЕИМУЩЕСТВА ДЛЯ ЗАКАЗЧИКА:</a:t>
            </a:r>
          </a:p>
          <a:p>
            <a:r>
              <a:rPr lang="ru-RU" altLang="ru-RU" dirty="0"/>
              <a:t>РАБОТА В  ЛИЧНОМ КАБИНЕТЕ </a:t>
            </a:r>
            <a:r>
              <a:rPr lang="ru-RU" altLang="ru-RU" dirty="0" smtClean="0"/>
              <a:t/>
            </a:r>
            <a:br>
              <a:rPr lang="ru-RU" altLang="ru-RU" dirty="0" smtClean="0"/>
            </a:br>
            <a:r>
              <a:rPr lang="ru-RU" altLang="ru-RU" dirty="0" smtClean="0"/>
              <a:t>ЧЕРЕЗ </a:t>
            </a:r>
            <a:r>
              <a:rPr lang="en-US" altLang="ru-RU" dirty="0"/>
              <a:t>WEB</a:t>
            </a:r>
            <a:r>
              <a:rPr lang="ru-RU" altLang="ru-RU" dirty="0"/>
              <a:t>  И АРМ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179863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71" y="3068960"/>
            <a:ext cx="5782889" cy="3132398"/>
          </a:xfrm>
          <a:prstGeom prst="rect">
            <a:avLst/>
          </a:prstGeom>
          <a:ln w="25400">
            <a:solidFill>
              <a:srgbClr val="9395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45224"/>
            <a:ext cx="179863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t="11446" r="31607" b="35002"/>
          <a:stretch/>
        </p:blipFill>
        <p:spPr bwMode="auto">
          <a:xfrm>
            <a:off x="3932162" y="1425602"/>
            <a:ext cx="4960318" cy="3875606"/>
          </a:xfrm>
          <a:prstGeom prst="rect">
            <a:avLst/>
          </a:prstGeom>
          <a:ln w="25400">
            <a:solidFill>
              <a:srgbClr val="9395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 bwMode="auto">
          <a:xfrm>
            <a:off x="107504" y="6021388"/>
            <a:ext cx="8928992" cy="3599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0" tIns="45711" rIns="91420" bIns="45711" numCol="1" rtlCol="0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ru-RU" dirty="0">
              <a:latin typeface="Arial" charset="0"/>
              <a:ea typeface="Microsoft YaHei" charset="-122"/>
            </a:endParaRPr>
          </a:p>
        </p:txBody>
      </p:sp>
      <p:sp>
        <p:nvSpPr>
          <p:cNvPr id="35843" name="Заголовок 1"/>
          <p:cNvSpPr txBox="1">
            <a:spLocks/>
          </p:cNvSpPr>
          <p:nvPr/>
        </p:nvSpPr>
        <p:spPr bwMode="auto">
          <a:xfrm>
            <a:off x="2419351" y="331788"/>
            <a:ext cx="6545263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/>
              <a:t>ПРЕИМУЩЕСТВА ДЛЯ ЗАКАЗЧИКА: </a:t>
            </a:r>
          </a:p>
          <a:p>
            <a:r>
              <a:rPr lang="ru-RU" altLang="ru-RU" dirty="0"/>
              <a:t>УВЕДОМЛЕНИЕ О СРОКАХ ВЫПОЛНЕНИЯ РЕГЛАМЕНТНЫХ ДЕЙСТВИЙ</a:t>
            </a:r>
          </a:p>
        </p:txBody>
      </p:sp>
      <p:pic>
        <p:nvPicPr>
          <p:cNvPr id="35845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604" y="1496049"/>
            <a:ext cx="1401011" cy="121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323849" y="2933702"/>
            <a:ext cx="2055034" cy="1122607"/>
            <a:chOff x="323849" y="2933700"/>
            <a:chExt cx="2055034" cy="1122607"/>
          </a:xfrm>
        </p:grpSpPr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323850" y="2933700"/>
              <a:ext cx="2055033" cy="829908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t">
              <a:noAutofit/>
            </a:bodyPr>
            <a:lstStyle/>
            <a:p>
              <a:pPr algn="ctr"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Уведомление </a:t>
              </a:r>
              <a:b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</a:b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на адрес электронной почты</a:t>
              </a:r>
            </a:p>
          </p:txBody>
        </p:sp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323849" y="3763608"/>
              <a:ext cx="2055034" cy="292699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2477154" y="2933702"/>
            <a:ext cx="2055034" cy="1122607"/>
            <a:chOff x="2477154" y="2933700"/>
            <a:chExt cx="2055034" cy="1122607"/>
          </a:xfrm>
        </p:grpSpPr>
        <p:sp>
          <p:nvSpPr>
            <p:cNvPr id="8" name="Rectangle 1"/>
            <p:cNvSpPr>
              <a:spLocks noChangeArrowheads="1"/>
            </p:cNvSpPr>
            <p:nvPr/>
          </p:nvSpPr>
          <p:spPr bwMode="auto">
            <a:xfrm>
              <a:off x="2477155" y="2933700"/>
              <a:ext cx="2055033" cy="829908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t">
              <a:noAutofit/>
            </a:bodyPr>
            <a:lstStyle/>
            <a:p>
              <a:pPr algn="ctr"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Уведомление </a:t>
              </a:r>
              <a:b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</a:b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в личном кабинете</a:t>
              </a:r>
            </a:p>
          </p:txBody>
        </p:sp>
        <p:sp>
          <p:nvSpPr>
            <p:cNvPr id="9" name="Равнобедренный треугольник 8"/>
            <p:cNvSpPr/>
            <p:nvPr/>
          </p:nvSpPr>
          <p:spPr bwMode="auto">
            <a:xfrm rot="10800000">
              <a:off x="2477154" y="3763608"/>
              <a:ext cx="2055034" cy="292699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4652208" y="2933702"/>
            <a:ext cx="2055036" cy="1122607"/>
            <a:chOff x="4652208" y="2933700"/>
            <a:chExt cx="2055036" cy="1122607"/>
          </a:xfrm>
        </p:grpSpPr>
        <p:sp>
          <p:nvSpPr>
            <p:cNvPr id="10" name="Rectangle 1"/>
            <p:cNvSpPr>
              <a:spLocks noChangeArrowheads="1"/>
            </p:cNvSpPr>
            <p:nvPr/>
          </p:nvSpPr>
          <p:spPr bwMode="auto">
            <a:xfrm>
              <a:off x="4652211" y="2933700"/>
              <a:ext cx="2055033" cy="829908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t">
              <a:noAutofit/>
            </a:bodyPr>
            <a:lstStyle/>
            <a:p>
              <a:pPr algn="ctr"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Функция </a:t>
              </a:r>
              <a:b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</a:b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«не забыть»</a:t>
              </a:r>
            </a:p>
          </p:txBody>
        </p:sp>
        <p:sp>
          <p:nvSpPr>
            <p:cNvPr id="11" name="Равнобедренный треугольник 10"/>
            <p:cNvSpPr/>
            <p:nvPr/>
          </p:nvSpPr>
          <p:spPr bwMode="auto">
            <a:xfrm rot="10800000">
              <a:off x="4652208" y="3763608"/>
              <a:ext cx="2055034" cy="292699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838139" y="2933702"/>
            <a:ext cx="2055036" cy="1122607"/>
            <a:chOff x="6838139" y="2933700"/>
            <a:chExt cx="2055036" cy="1122607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6838142" y="2933700"/>
              <a:ext cx="2055033" cy="829908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t">
              <a:noAutofit/>
            </a:bodyPr>
            <a:lstStyle/>
            <a:p>
              <a:pPr algn="ctr"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Цветные индикаторы наступления событий</a:t>
              </a:r>
            </a:p>
          </p:txBody>
        </p:sp>
        <p:sp>
          <p:nvSpPr>
            <p:cNvPr id="13" name="Равнобедренный треугольник 12"/>
            <p:cNvSpPr/>
            <p:nvPr/>
          </p:nvSpPr>
          <p:spPr bwMode="auto">
            <a:xfrm rot="10800000">
              <a:off x="6838139" y="3763608"/>
              <a:ext cx="2055034" cy="292699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latin typeface="Arial" charset="0"/>
                <a:ea typeface="Microsoft YaHei" charset="-122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293096"/>
            <a:ext cx="9073008" cy="200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30" y="4601390"/>
            <a:ext cx="4107011" cy="2045475"/>
          </a:xfrm>
          <a:prstGeom prst="rect">
            <a:avLst/>
          </a:prstGeom>
          <a:ln w="25400">
            <a:solidFill>
              <a:srgbClr val="9395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6871" name="Заголовок 1"/>
          <p:cNvSpPr txBox="1">
            <a:spLocks/>
          </p:cNvSpPr>
          <p:nvPr/>
        </p:nvSpPr>
        <p:spPr bwMode="auto">
          <a:xfrm>
            <a:off x="2419351" y="331788"/>
            <a:ext cx="6545263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/>
              <a:t>ПРЕИМУЩЕСТВА ДЛЯ ЗАКАЗЧИКА: </a:t>
            </a:r>
          </a:p>
          <a:p>
            <a:r>
              <a:rPr lang="ru-RU" altLang="ru-RU" dirty="0"/>
              <a:t>СТАТИСТИЧЕСКАЯ АНАЛИТИКА</a:t>
            </a:r>
          </a:p>
        </p:txBody>
      </p:sp>
      <p:pic>
        <p:nvPicPr>
          <p:cNvPr id="36872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111" y="1519240"/>
            <a:ext cx="1648952" cy="93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694239" y="3187137"/>
            <a:ext cx="4203501" cy="1321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4991" rIns="89982" bIns="44991">
            <a:spAutoFit/>
          </a:bodyPr>
          <a:lstStyle/>
          <a:p>
            <a:pPr fontAlgn="b">
              <a:buClr>
                <a:srgbClr val="000000"/>
              </a:buClr>
              <a:buSzPct val="45000"/>
              <a:tabLst>
                <a:tab pos="723750" algn="l"/>
                <a:tab pos="1447500" algn="l"/>
                <a:tab pos="2171250" algn="l"/>
                <a:tab pos="2895000" algn="l"/>
                <a:tab pos="3618749" algn="l"/>
                <a:tab pos="4342500" algn="l"/>
                <a:tab pos="5066250" algn="l"/>
                <a:tab pos="5789999" algn="l"/>
                <a:tab pos="6513750" algn="l"/>
                <a:tab pos="7237500" algn="l"/>
                <a:tab pos="7961249" algn="l"/>
              </a:tabLst>
            </a:pPr>
            <a:r>
              <a:rPr lang="ru-RU" altLang="ru-RU" sz="2000" b="1" dirty="0">
                <a:solidFill>
                  <a:srgbClr val="E4465A"/>
                </a:solidFill>
                <a:latin typeface="+mn-lt"/>
                <a:ea typeface="Arial Unicode MS" pitchFamily="34" charset="-128"/>
              </a:rPr>
              <a:t>Возможность формирования отчета по аукционам, проведенным на всех площадках: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50826" y="1484313"/>
            <a:ext cx="6697438" cy="7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4991" rIns="89982" bIns="44991">
            <a:spAutoFit/>
          </a:bodyPr>
          <a:lstStyle/>
          <a:p>
            <a:pPr fontAlgn="b">
              <a:buClr>
                <a:srgbClr val="000000"/>
              </a:buClr>
              <a:buSzPct val="45000"/>
              <a:tabLst>
                <a:tab pos="723750" algn="l"/>
                <a:tab pos="1447500" algn="l"/>
                <a:tab pos="2171250" algn="l"/>
                <a:tab pos="2895000" algn="l"/>
                <a:tab pos="3618749" algn="l"/>
                <a:tab pos="4342500" algn="l"/>
                <a:tab pos="5066250" algn="l"/>
                <a:tab pos="5789999" algn="l"/>
                <a:tab pos="6513750" algn="l"/>
                <a:tab pos="7237500" algn="l"/>
                <a:tab pos="7961249" algn="l"/>
              </a:tabLst>
            </a:pPr>
            <a:r>
              <a:rPr lang="ru-RU" altLang="ru-RU" sz="2000" b="1" dirty="0">
                <a:solidFill>
                  <a:srgbClr val="E4465A"/>
                </a:solidFill>
                <a:latin typeface="+mn-lt"/>
                <a:ea typeface="Arial Unicode MS" pitchFamily="34" charset="-128"/>
              </a:rPr>
              <a:t>Возможность просмотра статистики </a:t>
            </a:r>
            <a:br>
              <a:rPr lang="ru-RU" altLang="ru-RU" sz="2000" b="1" dirty="0">
                <a:solidFill>
                  <a:srgbClr val="E4465A"/>
                </a:solidFill>
                <a:latin typeface="+mn-lt"/>
                <a:ea typeface="Arial Unicode MS" pitchFamily="34" charset="-128"/>
              </a:rPr>
            </a:br>
            <a:r>
              <a:rPr lang="ru-RU" altLang="ru-RU" sz="2000" b="1" dirty="0">
                <a:solidFill>
                  <a:srgbClr val="E4465A"/>
                </a:solidFill>
                <a:latin typeface="+mn-lt"/>
                <a:ea typeface="Arial Unicode MS" pitchFamily="34" charset="-128"/>
              </a:rPr>
              <a:t>по завершенным аукционам:</a:t>
            </a:r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" y="2279304"/>
            <a:ext cx="4090988" cy="2471738"/>
          </a:xfrm>
          <a:prstGeom prst="rect">
            <a:avLst/>
          </a:prstGeom>
          <a:ln w="25400">
            <a:solidFill>
              <a:srgbClr val="9395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323849" y="5157193"/>
            <a:ext cx="4152900" cy="710993"/>
            <a:chOff x="323849" y="5157191"/>
            <a:chExt cx="4152900" cy="710993"/>
          </a:xfrm>
        </p:grpSpPr>
        <p:sp>
          <p:nvSpPr>
            <p:cNvPr id="14" name="Rectangle 1"/>
            <p:cNvSpPr>
              <a:spLocks noChangeArrowheads="1"/>
            </p:cNvSpPr>
            <p:nvPr/>
          </p:nvSpPr>
          <p:spPr bwMode="auto">
            <a:xfrm>
              <a:off x="323849" y="5157522"/>
              <a:ext cx="3960117" cy="710662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Создание отчетов в соответствии </a:t>
              </a:r>
              <a:r>
                <a:rPr lang="en-US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/>
              </a:r>
              <a:br>
                <a:rPr lang="en-US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</a:b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с требованием заказчика</a:t>
              </a:r>
            </a:p>
          </p:txBody>
        </p:sp>
        <p:sp>
          <p:nvSpPr>
            <p:cNvPr id="17" name="Равнобедренный треугольник 16"/>
            <p:cNvSpPr/>
            <p:nvPr/>
          </p:nvSpPr>
          <p:spPr bwMode="auto">
            <a:xfrm rot="5400000">
              <a:off x="4025027" y="5416131"/>
              <a:ext cx="710662" cy="192782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23849" y="5937691"/>
            <a:ext cx="4152900" cy="711007"/>
            <a:chOff x="323849" y="5937691"/>
            <a:chExt cx="4152900" cy="711007"/>
          </a:xfrm>
        </p:grpSpPr>
        <p:sp>
          <p:nvSpPr>
            <p:cNvPr id="15" name="Rectangle 1"/>
            <p:cNvSpPr>
              <a:spLocks noChangeArrowheads="1"/>
            </p:cNvSpPr>
            <p:nvPr/>
          </p:nvSpPr>
          <p:spPr bwMode="auto">
            <a:xfrm>
              <a:off x="323849" y="5937691"/>
              <a:ext cx="3960117" cy="710662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Создание отчетов по размещенным </a:t>
              </a:r>
              <a:r>
                <a:rPr lang="en-US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/>
              </a:r>
              <a:br>
                <a:rPr lang="en-US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</a:b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на площадке процедурам</a:t>
              </a:r>
            </a:p>
          </p:txBody>
        </p:sp>
        <p:sp>
          <p:nvSpPr>
            <p:cNvPr id="18" name="Равнобедренный треугольник 17"/>
            <p:cNvSpPr/>
            <p:nvPr/>
          </p:nvSpPr>
          <p:spPr bwMode="auto">
            <a:xfrm rot="5400000">
              <a:off x="4025027" y="6196976"/>
              <a:ext cx="710662" cy="192782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latin typeface="Arial" charset="0"/>
                <a:ea typeface="Microsoft YaHei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/>
          <a:srcRect l="7192" t="44243" r="47896" b="20625"/>
          <a:stretch/>
        </p:blipFill>
        <p:spPr bwMode="auto">
          <a:xfrm>
            <a:off x="1897063" y="4873478"/>
            <a:ext cx="6991350" cy="1757363"/>
          </a:xfrm>
          <a:prstGeom prst="rect">
            <a:avLst/>
          </a:prstGeom>
          <a:ln w="25400">
            <a:solidFill>
              <a:srgbClr val="9395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/>
          <a:srcRect l="-563" t="20993" r="46363" b="23973"/>
          <a:stretch/>
        </p:blipFill>
        <p:spPr bwMode="auto">
          <a:xfrm>
            <a:off x="356147" y="2564906"/>
            <a:ext cx="3529012" cy="2051050"/>
          </a:xfrm>
          <a:prstGeom prst="rect">
            <a:avLst/>
          </a:prstGeom>
          <a:ln w="25400">
            <a:solidFill>
              <a:srgbClr val="9395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/>
          <a:srcRect l="18990" t="52902" r="36228" b="22311"/>
          <a:stretch/>
        </p:blipFill>
        <p:spPr bwMode="auto">
          <a:xfrm>
            <a:off x="4067944" y="2564904"/>
            <a:ext cx="4825231" cy="1440160"/>
          </a:xfrm>
          <a:prstGeom prst="rect">
            <a:avLst/>
          </a:prstGeom>
          <a:ln w="25400">
            <a:solidFill>
              <a:srgbClr val="9395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7893" name="Прямоугольник 6"/>
          <p:cNvSpPr>
            <a:spLocks noChangeArrowheads="1"/>
          </p:cNvSpPr>
          <p:nvPr/>
        </p:nvSpPr>
        <p:spPr bwMode="auto">
          <a:xfrm>
            <a:off x="250825" y="1495774"/>
            <a:ext cx="87137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>
            <a:spAutoFit/>
          </a:bodyPr>
          <a:lstStyle/>
          <a:p>
            <a:pPr fontAlgn="b">
              <a:buClr>
                <a:srgbClr val="000000"/>
              </a:buClr>
              <a:buSzPct val="45000"/>
              <a:tabLst>
                <a:tab pos="723750" algn="l"/>
                <a:tab pos="1447500" algn="l"/>
                <a:tab pos="2171250" algn="l"/>
                <a:tab pos="2895000" algn="l"/>
                <a:tab pos="3618749" algn="l"/>
                <a:tab pos="4342500" algn="l"/>
                <a:tab pos="5066250" algn="l"/>
                <a:tab pos="5789999" algn="l"/>
                <a:tab pos="6513750" algn="l"/>
                <a:tab pos="7237500" algn="l"/>
                <a:tab pos="7961249" algn="l"/>
              </a:tabLst>
            </a:pPr>
            <a:r>
              <a:rPr lang="ru-RU" altLang="ru-RU" sz="2000" b="1" dirty="0">
                <a:solidFill>
                  <a:srgbClr val="E4465A"/>
                </a:solidFill>
                <a:latin typeface="+mn-lt"/>
                <a:ea typeface="Arial Unicode MS" pitchFamily="34" charset="-128"/>
              </a:rPr>
              <a:t>Автоматическая проверка по государственному реестру недобросовестных поставщиков</a:t>
            </a:r>
          </a:p>
        </p:txBody>
      </p:sp>
      <p:sp>
        <p:nvSpPr>
          <p:cNvPr id="37894" name="Заголовок 1"/>
          <p:cNvSpPr txBox="1">
            <a:spLocks/>
          </p:cNvSpPr>
          <p:nvPr/>
        </p:nvSpPr>
        <p:spPr bwMode="auto">
          <a:xfrm>
            <a:off x="2195513" y="331788"/>
            <a:ext cx="67691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/>
              <a:t>ПРЕИМУЩЕСТВА ДЛЯ ЗАКАЗЧИКОВ: </a:t>
            </a:r>
          </a:p>
          <a:p>
            <a:r>
              <a:rPr lang="ru-RU" altLang="ru-RU" dirty="0"/>
              <a:t>ЗАЩИТА ОТ НЕДОБРОСОВЕСТНЫХ ПОСТАВЩИКОВ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/>
          <a:srcRect l="9302" t="7949" r="52645" b="42764"/>
          <a:stretch/>
        </p:blipFill>
        <p:spPr bwMode="auto">
          <a:xfrm>
            <a:off x="360140" y="1578738"/>
            <a:ext cx="5569173" cy="2679591"/>
          </a:xfrm>
          <a:prstGeom prst="rect">
            <a:avLst/>
          </a:prstGeom>
          <a:ln w="25400">
            <a:solidFill>
              <a:srgbClr val="9395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/>
          <a:srcRect l="13958" t="56986" r="49028" b="20950"/>
          <a:stretch/>
        </p:blipFill>
        <p:spPr bwMode="auto">
          <a:xfrm>
            <a:off x="359371" y="5006977"/>
            <a:ext cx="8533804" cy="1614057"/>
          </a:xfrm>
          <a:prstGeom prst="rect">
            <a:avLst/>
          </a:prstGeom>
          <a:ln w="25400">
            <a:solidFill>
              <a:srgbClr val="9395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8917" name="Заголовок 1"/>
          <p:cNvSpPr txBox="1">
            <a:spLocks/>
          </p:cNvSpPr>
          <p:nvPr/>
        </p:nvSpPr>
        <p:spPr bwMode="auto">
          <a:xfrm>
            <a:off x="2195513" y="331788"/>
            <a:ext cx="67691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/>
              <a:t>ПРЕИМУЩЕСТВА ДЛЯ ЗАКАЗЧИКА: </a:t>
            </a:r>
          </a:p>
          <a:p>
            <a:r>
              <a:rPr lang="ru-RU" altLang="ru-RU" dirty="0"/>
              <a:t>ЗАЩИТА ОТ НЕДОБРОСОВЕСТНЫХ ПОСТАВЩИКОВ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6282061" y="1569209"/>
            <a:ext cx="2611114" cy="749249"/>
            <a:chOff x="6282061" y="1569209"/>
            <a:chExt cx="2611114" cy="749249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6474841" y="1569559"/>
              <a:ext cx="2418334" cy="748899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Сведения о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государственной </a:t>
              </a: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регистрации</a:t>
              </a:r>
            </a:p>
          </p:txBody>
        </p:sp>
        <p:sp>
          <p:nvSpPr>
            <p:cNvPr id="14" name="Равнобедренный треугольник 13"/>
            <p:cNvSpPr/>
            <p:nvPr/>
          </p:nvSpPr>
          <p:spPr bwMode="auto">
            <a:xfrm rot="16200000" flipH="1">
              <a:off x="6004002" y="1847268"/>
              <a:ext cx="748899" cy="192782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282061" y="2391706"/>
            <a:ext cx="2611114" cy="749262"/>
            <a:chOff x="6282061" y="2391704"/>
            <a:chExt cx="2611114" cy="749262"/>
          </a:xfrm>
        </p:grpSpPr>
        <p:sp>
          <p:nvSpPr>
            <p:cNvPr id="13" name="Rectangle 1"/>
            <p:cNvSpPr>
              <a:spLocks noChangeArrowheads="1"/>
            </p:cNvSpPr>
            <p:nvPr/>
          </p:nvSpPr>
          <p:spPr bwMode="auto">
            <a:xfrm>
              <a:off x="6474841" y="2391704"/>
              <a:ext cx="2418334" cy="748899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Сведения о размере уставного капитала</a:t>
              </a:r>
            </a:p>
          </p:txBody>
        </p:sp>
        <p:sp>
          <p:nvSpPr>
            <p:cNvPr id="15" name="Равнобедренный треугольник 14"/>
            <p:cNvSpPr/>
            <p:nvPr/>
          </p:nvSpPr>
          <p:spPr bwMode="auto">
            <a:xfrm rot="16200000" flipH="1">
              <a:off x="6004002" y="2670126"/>
              <a:ext cx="748899" cy="192782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282061" y="3225394"/>
            <a:ext cx="2611114" cy="749249"/>
            <a:chOff x="6282061" y="3225394"/>
            <a:chExt cx="2611114" cy="749249"/>
          </a:xfrm>
        </p:grpSpPr>
        <p:sp>
          <p:nvSpPr>
            <p:cNvPr id="16" name="Rectangle 1"/>
            <p:cNvSpPr>
              <a:spLocks noChangeArrowheads="1"/>
            </p:cNvSpPr>
            <p:nvPr/>
          </p:nvSpPr>
          <p:spPr bwMode="auto">
            <a:xfrm>
              <a:off x="6474841" y="3225744"/>
              <a:ext cx="2418334" cy="748899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Сведения об </a:t>
              </a:r>
              <a:r>
                <a:rPr lang="ru-RU" altLang="ru-RU" sz="1400" dirty="0" smtClean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учредителях/участниках </a:t>
              </a:r>
              <a:endParaRPr lang="ru-RU" altLang="ru-RU" sz="1400" dirty="0">
                <a:solidFill>
                  <a:schemeClr val="bg1"/>
                </a:solidFill>
                <a:latin typeface="+mn-lt"/>
                <a:ea typeface="Arial Unicode MS" pitchFamily="34" charset="-128"/>
              </a:endParaRPr>
            </a:p>
          </p:txBody>
        </p:sp>
        <p:sp>
          <p:nvSpPr>
            <p:cNvPr id="18" name="Равнобедренный треугольник 17"/>
            <p:cNvSpPr/>
            <p:nvPr/>
          </p:nvSpPr>
          <p:spPr bwMode="auto">
            <a:xfrm rot="16200000" flipH="1">
              <a:off x="6004002" y="3503453"/>
              <a:ext cx="748899" cy="192782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2061" y="4047891"/>
            <a:ext cx="2611114" cy="749262"/>
            <a:chOff x="6282061" y="4047889"/>
            <a:chExt cx="2611114" cy="749262"/>
          </a:xfrm>
        </p:grpSpPr>
        <p:sp>
          <p:nvSpPr>
            <p:cNvPr id="17" name="Rectangle 1"/>
            <p:cNvSpPr>
              <a:spLocks noChangeArrowheads="1"/>
            </p:cNvSpPr>
            <p:nvPr/>
          </p:nvSpPr>
          <p:spPr bwMode="auto">
            <a:xfrm>
              <a:off x="6474841" y="4047889"/>
              <a:ext cx="2418334" cy="748899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chemeClr val="bg1"/>
                  </a:solidFill>
                  <a:latin typeface="+mn-lt"/>
                  <a:ea typeface="Arial Unicode MS" pitchFamily="34" charset="-128"/>
                </a:rPr>
                <a:t>Годовая бухгалтерская отчетность по РСБУ </a:t>
              </a:r>
            </a:p>
          </p:txBody>
        </p:sp>
        <p:sp>
          <p:nvSpPr>
            <p:cNvPr id="19" name="Равнобедренный треугольник 18"/>
            <p:cNvSpPr/>
            <p:nvPr/>
          </p:nvSpPr>
          <p:spPr bwMode="auto">
            <a:xfrm rot="16200000" flipH="1">
              <a:off x="6004002" y="4326311"/>
              <a:ext cx="748899" cy="192782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latin typeface="Arial" charset="0"/>
                <a:ea typeface="Microsoft YaHei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Заголовок 1"/>
          <p:cNvSpPr txBox="1">
            <a:spLocks/>
          </p:cNvSpPr>
          <p:nvPr/>
        </p:nvSpPr>
        <p:spPr bwMode="auto">
          <a:xfrm>
            <a:off x="2419351" y="334965"/>
            <a:ext cx="6545263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/>
              <a:t>ПРЕИМУЩЕСТВА ДЛЯ </a:t>
            </a:r>
            <a:r>
              <a:rPr lang="ru-RU" altLang="ru-RU" dirty="0" smtClean="0"/>
              <a:t>Участников закупок:</a:t>
            </a:r>
            <a:endParaRPr lang="ru-RU" altLang="ru-RU" dirty="0"/>
          </a:p>
          <a:p>
            <a:r>
              <a:rPr lang="ru-RU" altLang="ru-RU" dirty="0"/>
              <a:t>ФУНКЦИОНАЛ ПЛОЩАДКИ РТС-тендер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856816" y="3352806"/>
            <a:ext cx="1512243" cy="1365644"/>
            <a:chOff x="3856814" y="3556477"/>
            <a:chExt cx="1512243" cy="1365644"/>
          </a:xfrm>
        </p:grpSpPr>
        <p:sp>
          <p:nvSpPr>
            <p:cNvPr id="8" name="Овал 7"/>
            <p:cNvSpPr/>
            <p:nvPr/>
          </p:nvSpPr>
          <p:spPr bwMode="auto">
            <a:xfrm>
              <a:off x="3923226" y="3556477"/>
              <a:ext cx="1365644" cy="1365644"/>
            </a:xfrm>
            <a:prstGeom prst="ellipse">
              <a:avLst/>
            </a:prstGeom>
            <a:solidFill>
              <a:srgbClr val="E4465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latin typeface="Arial" charset="0"/>
                <a:ea typeface="Microsoft YaHei" charset="-122"/>
              </a:endParaRPr>
            </a:p>
          </p:txBody>
        </p:sp>
        <p:sp>
          <p:nvSpPr>
            <p:cNvPr id="31749" name="Прямоугольник 14"/>
            <p:cNvSpPr>
              <a:spLocks noChangeArrowheads="1"/>
            </p:cNvSpPr>
            <p:nvPr/>
          </p:nvSpPr>
          <p:spPr bwMode="auto">
            <a:xfrm>
              <a:off x="3856814" y="3976764"/>
              <a:ext cx="1512243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500" b="1" dirty="0">
                  <a:solidFill>
                    <a:schemeClr val="bg1"/>
                  </a:solidFill>
                  <a:latin typeface="+mn-lt"/>
                </a:rPr>
                <a:t>Возможности </a:t>
              </a:r>
            </a:p>
            <a:p>
              <a:pPr algn="ctr"/>
              <a:r>
                <a:rPr lang="ru-RU" altLang="ru-RU" sz="1500" b="1" dirty="0">
                  <a:solidFill>
                    <a:schemeClr val="bg1"/>
                  </a:solidFill>
                  <a:latin typeface="+mn-lt"/>
                </a:rPr>
                <a:t>РТС-тендер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5238933" y="1613505"/>
            <a:ext cx="3581538" cy="696324"/>
            <a:chOff x="4363722" y="1771875"/>
            <a:chExt cx="3581538" cy="696324"/>
          </a:xfrm>
        </p:grpSpPr>
        <p:sp>
          <p:nvSpPr>
            <p:cNvPr id="31" name="Freeform 17"/>
            <p:cNvSpPr>
              <a:spLocks noEditPoints="1"/>
            </p:cNvSpPr>
            <p:nvPr/>
          </p:nvSpPr>
          <p:spPr bwMode="auto">
            <a:xfrm>
              <a:off x="4363722" y="1783903"/>
              <a:ext cx="498426" cy="684296"/>
            </a:xfrm>
            <a:custGeom>
              <a:avLst/>
              <a:gdLst>
                <a:gd name="T0" fmla="*/ 11557 w 11858"/>
                <a:gd name="T1" fmla="*/ 91 h 16280"/>
                <a:gd name="T2" fmla="*/ 11809 w 11858"/>
                <a:gd name="T3" fmla="*/ 381 h 16280"/>
                <a:gd name="T4" fmla="*/ 11846 w 11858"/>
                <a:gd name="T5" fmla="*/ 15782 h 16280"/>
                <a:gd name="T6" fmla="*/ 11653 w 11858"/>
                <a:gd name="T7" fmla="*/ 16118 h 16280"/>
                <a:gd name="T8" fmla="*/ 11298 w 11858"/>
                <a:gd name="T9" fmla="*/ 16277 h 16280"/>
                <a:gd name="T10" fmla="*/ 327 w 11858"/>
                <a:gd name="T11" fmla="*/ 16205 h 16280"/>
                <a:gd name="T12" fmla="*/ 61 w 11858"/>
                <a:gd name="T13" fmla="*/ 15927 h 16280"/>
                <a:gd name="T14" fmla="*/ 7 w 11858"/>
                <a:gd name="T15" fmla="*/ 528 h 16280"/>
                <a:gd name="T16" fmla="*/ 182 w 11858"/>
                <a:gd name="T17" fmla="*/ 182 h 16280"/>
                <a:gd name="T18" fmla="*/ 529 w 11858"/>
                <a:gd name="T19" fmla="*/ 7 h 16280"/>
                <a:gd name="T20" fmla="*/ 6272 w 11858"/>
                <a:gd name="T21" fmla="*/ 12062 h 16280"/>
                <a:gd name="T22" fmla="*/ 6229 w 11858"/>
                <a:gd name="T23" fmla="*/ 11836 h 16280"/>
                <a:gd name="T24" fmla="*/ 6328 w 11858"/>
                <a:gd name="T25" fmla="*/ 11625 h 16280"/>
                <a:gd name="T26" fmla="*/ 6538 w 11858"/>
                <a:gd name="T27" fmla="*/ 11514 h 16280"/>
                <a:gd name="T28" fmla="*/ 6766 w 11858"/>
                <a:gd name="T29" fmla="*/ 11549 h 16280"/>
                <a:gd name="T30" fmla="*/ 9247 w 11858"/>
                <a:gd name="T31" fmla="*/ 10235 h 16280"/>
                <a:gd name="T32" fmla="*/ 9464 w 11858"/>
                <a:gd name="T33" fmla="*/ 10153 h 16280"/>
                <a:gd name="T34" fmla="*/ 9687 w 11858"/>
                <a:gd name="T35" fmla="*/ 10213 h 16280"/>
                <a:gd name="T36" fmla="*/ 9834 w 11858"/>
                <a:gd name="T37" fmla="*/ 10400 h 16280"/>
                <a:gd name="T38" fmla="*/ 9840 w 11858"/>
                <a:gd name="T39" fmla="*/ 10630 h 16280"/>
                <a:gd name="T40" fmla="*/ 7656 w 11858"/>
                <a:gd name="T41" fmla="*/ 13093 h 16280"/>
                <a:gd name="T42" fmla="*/ 7443 w 11858"/>
                <a:gd name="T43" fmla="*/ 13192 h 16280"/>
                <a:gd name="T44" fmla="*/ 7217 w 11858"/>
                <a:gd name="T45" fmla="*/ 13147 h 16280"/>
                <a:gd name="T46" fmla="*/ 7553 w 11858"/>
                <a:gd name="T47" fmla="*/ 10191 h 16280"/>
                <a:gd name="T48" fmla="*/ 8100 w 11858"/>
                <a:gd name="T49" fmla="*/ 10313 h 16280"/>
                <a:gd name="T50" fmla="*/ 8581 w 11858"/>
                <a:gd name="T51" fmla="*/ 10568 h 16280"/>
                <a:gd name="T52" fmla="*/ 7978 w 11858"/>
                <a:gd name="T53" fmla="*/ 10937 h 16280"/>
                <a:gd name="T54" fmla="*/ 7633 w 11858"/>
                <a:gd name="T55" fmla="*/ 10830 h 16280"/>
                <a:gd name="T56" fmla="*/ 7225 w 11858"/>
                <a:gd name="T57" fmla="*/ 10815 h 16280"/>
                <a:gd name="T58" fmla="*/ 6774 w 11858"/>
                <a:gd name="T59" fmla="*/ 10936 h 16280"/>
                <a:gd name="T60" fmla="*/ 6393 w 11858"/>
                <a:gd name="T61" fmla="*/ 11186 h 16280"/>
                <a:gd name="T62" fmla="*/ 6108 w 11858"/>
                <a:gd name="T63" fmla="*/ 11539 h 16280"/>
                <a:gd name="T64" fmla="*/ 5944 w 11858"/>
                <a:gd name="T65" fmla="*/ 11972 h 16280"/>
                <a:gd name="T66" fmla="*/ 5926 w 11858"/>
                <a:gd name="T67" fmla="*/ 12451 h 16280"/>
                <a:gd name="T68" fmla="*/ 6058 w 11858"/>
                <a:gd name="T69" fmla="*/ 12898 h 16280"/>
                <a:gd name="T70" fmla="*/ 6318 w 11858"/>
                <a:gd name="T71" fmla="*/ 13271 h 16280"/>
                <a:gd name="T72" fmla="*/ 6679 w 11858"/>
                <a:gd name="T73" fmla="*/ 13547 h 16280"/>
                <a:gd name="T74" fmla="*/ 7116 w 11858"/>
                <a:gd name="T75" fmla="*/ 13701 h 16280"/>
                <a:gd name="T76" fmla="*/ 7597 w 11858"/>
                <a:gd name="T77" fmla="*/ 13707 h 16280"/>
                <a:gd name="T78" fmla="*/ 8040 w 11858"/>
                <a:gd name="T79" fmla="*/ 13564 h 16280"/>
                <a:gd name="T80" fmla="*/ 8407 w 11858"/>
                <a:gd name="T81" fmla="*/ 13297 h 16280"/>
                <a:gd name="T82" fmla="*/ 8675 w 11858"/>
                <a:gd name="T83" fmla="*/ 12929 h 16280"/>
                <a:gd name="T84" fmla="*/ 8819 w 11858"/>
                <a:gd name="T85" fmla="*/ 12488 h 16280"/>
                <a:gd name="T86" fmla="*/ 9381 w 11858"/>
                <a:gd name="T87" fmla="*/ 11696 h 16280"/>
                <a:gd name="T88" fmla="*/ 9459 w 11858"/>
                <a:gd name="T89" fmla="*/ 12223 h 16280"/>
                <a:gd name="T90" fmla="*/ 9365 w 11858"/>
                <a:gd name="T91" fmla="*/ 12884 h 16280"/>
                <a:gd name="T92" fmla="*/ 9075 w 11858"/>
                <a:gd name="T93" fmla="*/ 13470 h 16280"/>
                <a:gd name="T94" fmla="*/ 8622 w 11858"/>
                <a:gd name="T95" fmla="*/ 13933 h 16280"/>
                <a:gd name="T96" fmla="*/ 8044 w 11858"/>
                <a:gd name="T97" fmla="*/ 14237 h 16280"/>
                <a:gd name="T98" fmla="*/ 7375 w 11858"/>
                <a:gd name="T99" fmla="*/ 14347 h 16280"/>
                <a:gd name="T100" fmla="*/ 6707 w 11858"/>
                <a:gd name="T101" fmla="*/ 14237 h 16280"/>
                <a:gd name="T102" fmla="*/ 6128 w 11858"/>
                <a:gd name="T103" fmla="*/ 13933 h 16280"/>
                <a:gd name="T104" fmla="*/ 5675 w 11858"/>
                <a:gd name="T105" fmla="*/ 13470 h 16280"/>
                <a:gd name="T106" fmla="*/ 5385 w 11858"/>
                <a:gd name="T107" fmla="*/ 12884 h 16280"/>
                <a:gd name="T108" fmla="*/ 5291 w 11858"/>
                <a:gd name="T109" fmla="*/ 12212 h 16280"/>
                <a:gd name="T110" fmla="*/ 5417 w 11858"/>
                <a:gd name="T111" fmla="*/ 11550 h 16280"/>
                <a:gd name="T112" fmla="*/ 5735 w 11858"/>
                <a:gd name="T113" fmla="*/ 10981 h 16280"/>
                <a:gd name="T114" fmla="*/ 6209 w 11858"/>
                <a:gd name="T115" fmla="*/ 10539 h 16280"/>
                <a:gd name="T116" fmla="*/ 6804 w 11858"/>
                <a:gd name="T117" fmla="*/ 10264 h 16280"/>
                <a:gd name="T118" fmla="*/ 5892 w 11858"/>
                <a:gd name="T119" fmla="*/ 8673 h 16280"/>
                <a:gd name="T120" fmla="*/ 2683 w 11858"/>
                <a:gd name="T121" fmla="*/ 4500 h 16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8" h="16280">
                  <a:moveTo>
                    <a:pt x="624" y="0"/>
                  </a:moveTo>
                  <a:lnTo>
                    <a:pt x="11234" y="0"/>
                  </a:lnTo>
                  <a:lnTo>
                    <a:pt x="11266" y="1"/>
                  </a:lnTo>
                  <a:lnTo>
                    <a:pt x="11298" y="3"/>
                  </a:lnTo>
                  <a:lnTo>
                    <a:pt x="11329" y="7"/>
                  </a:lnTo>
                  <a:lnTo>
                    <a:pt x="11360" y="12"/>
                  </a:lnTo>
                  <a:lnTo>
                    <a:pt x="11390" y="19"/>
                  </a:lnTo>
                  <a:lnTo>
                    <a:pt x="11420" y="28"/>
                  </a:lnTo>
                  <a:lnTo>
                    <a:pt x="11448" y="38"/>
                  </a:lnTo>
                  <a:lnTo>
                    <a:pt x="11477" y="49"/>
                  </a:lnTo>
                  <a:lnTo>
                    <a:pt x="11504" y="61"/>
                  </a:lnTo>
                  <a:lnTo>
                    <a:pt x="11531" y="75"/>
                  </a:lnTo>
                  <a:lnTo>
                    <a:pt x="11557" y="91"/>
                  </a:lnTo>
                  <a:lnTo>
                    <a:pt x="11583" y="107"/>
                  </a:lnTo>
                  <a:lnTo>
                    <a:pt x="11607" y="124"/>
                  </a:lnTo>
                  <a:lnTo>
                    <a:pt x="11631" y="142"/>
                  </a:lnTo>
                  <a:lnTo>
                    <a:pt x="11653" y="162"/>
                  </a:lnTo>
                  <a:lnTo>
                    <a:pt x="11676" y="182"/>
                  </a:lnTo>
                  <a:lnTo>
                    <a:pt x="11696" y="205"/>
                  </a:lnTo>
                  <a:lnTo>
                    <a:pt x="11715" y="227"/>
                  </a:lnTo>
                  <a:lnTo>
                    <a:pt x="11734" y="250"/>
                  </a:lnTo>
                  <a:lnTo>
                    <a:pt x="11751" y="275"/>
                  </a:lnTo>
                  <a:lnTo>
                    <a:pt x="11767" y="300"/>
                  </a:lnTo>
                  <a:lnTo>
                    <a:pt x="11783" y="326"/>
                  </a:lnTo>
                  <a:lnTo>
                    <a:pt x="11797" y="353"/>
                  </a:lnTo>
                  <a:lnTo>
                    <a:pt x="11809" y="381"/>
                  </a:lnTo>
                  <a:lnTo>
                    <a:pt x="11820" y="409"/>
                  </a:lnTo>
                  <a:lnTo>
                    <a:pt x="11829" y="438"/>
                  </a:lnTo>
                  <a:lnTo>
                    <a:pt x="11839" y="467"/>
                  </a:lnTo>
                  <a:lnTo>
                    <a:pt x="11846" y="498"/>
                  </a:lnTo>
                  <a:lnTo>
                    <a:pt x="11851" y="528"/>
                  </a:lnTo>
                  <a:lnTo>
                    <a:pt x="11855" y="560"/>
                  </a:lnTo>
                  <a:lnTo>
                    <a:pt x="11857" y="591"/>
                  </a:lnTo>
                  <a:lnTo>
                    <a:pt x="11858" y="623"/>
                  </a:lnTo>
                  <a:lnTo>
                    <a:pt x="11858" y="15657"/>
                  </a:lnTo>
                  <a:lnTo>
                    <a:pt x="11857" y="15689"/>
                  </a:lnTo>
                  <a:lnTo>
                    <a:pt x="11855" y="15720"/>
                  </a:lnTo>
                  <a:lnTo>
                    <a:pt x="11851" y="15752"/>
                  </a:lnTo>
                  <a:lnTo>
                    <a:pt x="11846" y="15782"/>
                  </a:lnTo>
                  <a:lnTo>
                    <a:pt x="11839" y="15813"/>
                  </a:lnTo>
                  <a:lnTo>
                    <a:pt x="11829" y="15842"/>
                  </a:lnTo>
                  <a:lnTo>
                    <a:pt x="11820" y="15871"/>
                  </a:lnTo>
                  <a:lnTo>
                    <a:pt x="11809" y="15899"/>
                  </a:lnTo>
                  <a:lnTo>
                    <a:pt x="11797" y="15927"/>
                  </a:lnTo>
                  <a:lnTo>
                    <a:pt x="11783" y="15954"/>
                  </a:lnTo>
                  <a:lnTo>
                    <a:pt x="11767" y="15980"/>
                  </a:lnTo>
                  <a:lnTo>
                    <a:pt x="11751" y="16005"/>
                  </a:lnTo>
                  <a:lnTo>
                    <a:pt x="11734" y="16030"/>
                  </a:lnTo>
                  <a:lnTo>
                    <a:pt x="11715" y="16053"/>
                  </a:lnTo>
                  <a:lnTo>
                    <a:pt x="11696" y="16075"/>
                  </a:lnTo>
                  <a:lnTo>
                    <a:pt x="11676" y="16098"/>
                  </a:lnTo>
                  <a:lnTo>
                    <a:pt x="11653" y="16118"/>
                  </a:lnTo>
                  <a:lnTo>
                    <a:pt x="11631" y="16138"/>
                  </a:lnTo>
                  <a:lnTo>
                    <a:pt x="11607" y="16156"/>
                  </a:lnTo>
                  <a:lnTo>
                    <a:pt x="11583" y="16173"/>
                  </a:lnTo>
                  <a:lnTo>
                    <a:pt x="11557" y="16189"/>
                  </a:lnTo>
                  <a:lnTo>
                    <a:pt x="11531" y="16205"/>
                  </a:lnTo>
                  <a:lnTo>
                    <a:pt x="11504" y="16219"/>
                  </a:lnTo>
                  <a:lnTo>
                    <a:pt x="11477" y="16231"/>
                  </a:lnTo>
                  <a:lnTo>
                    <a:pt x="11448" y="16242"/>
                  </a:lnTo>
                  <a:lnTo>
                    <a:pt x="11420" y="16252"/>
                  </a:lnTo>
                  <a:lnTo>
                    <a:pt x="11390" y="16261"/>
                  </a:lnTo>
                  <a:lnTo>
                    <a:pt x="11360" y="16268"/>
                  </a:lnTo>
                  <a:lnTo>
                    <a:pt x="11329" y="16273"/>
                  </a:lnTo>
                  <a:lnTo>
                    <a:pt x="11298" y="16277"/>
                  </a:lnTo>
                  <a:lnTo>
                    <a:pt x="11266" y="16279"/>
                  </a:lnTo>
                  <a:lnTo>
                    <a:pt x="11234" y="16280"/>
                  </a:lnTo>
                  <a:lnTo>
                    <a:pt x="624" y="16280"/>
                  </a:lnTo>
                  <a:lnTo>
                    <a:pt x="592" y="16279"/>
                  </a:lnTo>
                  <a:lnTo>
                    <a:pt x="560" y="16277"/>
                  </a:lnTo>
                  <a:lnTo>
                    <a:pt x="529" y="16273"/>
                  </a:lnTo>
                  <a:lnTo>
                    <a:pt x="498" y="16268"/>
                  </a:lnTo>
                  <a:lnTo>
                    <a:pt x="468" y="16261"/>
                  </a:lnTo>
                  <a:lnTo>
                    <a:pt x="438" y="16252"/>
                  </a:lnTo>
                  <a:lnTo>
                    <a:pt x="410" y="16242"/>
                  </a:lnTo>
                  <a:lnTo>
                    <a:pt x="381" y="16231"/>
                  </a:lnTo>
                  <a:lnTo>
                    <a:pt x="354" y="16219"/>
                  </a:lnTo>
                  <a:lnTo>
                    <a:pt x="327" y="16205"/>
                  </a:lnTo>
                  <a:lnTo>
                    <a:pt x="301" y="16189"/>
                  </a:lnTo>
                  <a:lnTo>
                    <a:pt x="275" y="16173"/>
                  </a:lnTo>
                  <a:lnTo>
                    <a:pt x="251" y="16156"/>
                  </a:lnTo>
                  <a:lnTo>
                    <a:pt x="227" y="16138"/>
                  </a:lnTo>
                  <a:lnTo>
                    <a:pt x="205" y="16118"/>
                  </a:lnTo>
                  <a:lnTo>
                    <a:pt x="182" y="16098"/>
                  </a:lnTo>
                  <a:lnTo>
                    <a:pt x="162" y="16075"/>
                  </a:lnTo>
                  <a:lnTo>
                    <a:pt x="143" y="16053"/>
                  </a:lnTo>
                  <a:lnTo>
                    <a:pt x="124" y="16030"/>
                  </a:lnTo>
                  <a:lnTo>
                    <a:pt x="107" y="16005"/>
                  </a:lnTo>
                  <a:lnTo>
                    <a:pt x="91" y="15980"/>
                  </a:lnTo>
                  <a:lnTo>
                    <a:pt x="75" y="15954"/>
                  </a:lnTo>
                  <a:lnTo>
                    <a:pt x="61" y="15927"/>
                  </a:lnTo>
                  <a:lnTo>
                    <a:pt x="49" y="15899"/>
                  </a:lnTo>
                  <a:lnTo>
                    <a:pt x="38" y="15871"/>
                  </a:lnTo>
                  <a:lnTo>
                    <a:pt x="29" y="15842"/>
                  </a:lnTo>
                  <a:lnTo>
                    <a:pt x="19" y="15813"/>
                  </a:lnTo>
                  <a:lnTo>
                    <a:pt x="12" y="15782"/>
                  </a:lnTo>
                  <a:lnTo>
                    <a:pt x="7" y="15752"/>
                  </a:lnTo>
                  <a:lnTo>
                    <a:pt x="3" y="15720"/>
                  </a:lnTo>
                  <a:lnTo>
                    <a:pt x="1" y="15689"/>
                  </a:lnTo>
                  <a:lnTo>
                    <a:pt x="0" y="15657"/>
                  </a:lnTo>
                  <a:lnTo>
                    <a:pt x="0" y="623"/>
                  </a:lnTo>
                  <a:lnTo>
                    <a:pt x="1" y="591"/>
                  </a:lnTo>
                  <a:lnTo>
                    <a:pt x="3" y="560"/>
                  </a:lnTo>
                  <a:lnTo>
                    <a:pt x="7" y="528"/>
                  </a:lnTo>
                  <a:lnTo>
                    <a:pt x="12" y="498"/>
                  </a:lnTo>
                  <a:lnTo>
                    <a:pt x="19" y="467"/>
                  </a:lnTo>
                  <a:lnTo>
                    <a:pt x="29" y="438"/>
                  </a:lnTo>
                  <a:lnTo>
                    <a:pt x="38" y="409"/>
                  </a:lnTo>
                  <a:lnTo>
                    <a:pt x="49" y="381"/>
                  </a:lnTo>
                  <a:lnTo>
                    <a:pt x="61" y="353"/>
                  </a:lnTo>
                  <a:lnTo>
                    <a:pt x="75" y="326"/>
                  </a:lnTo>
                  <a:lnTo>
                    <a:pt x="91" y="300"/>
                  </a:lnTo>
                  <a:lnTo>
                    <a:pt x="107" y="275"/>
                  </a:lnTo>
                  <a:lnTo>
                    <a:pt x="124" y="250"/>
                  </a:lnTo>
                  <a:lnTo>
                    <a:pt x="143" y="227"/>
                  </a:lnTo>
                  <a:lnTo>
                    <a:pt x="162" y="205"/>
                  </a:lnTo>
                  <a:lnTo>
                    <a:pt x="182" y="182"/>
                  </a:lnTo>
                  <a:lnTo>
                    <a:pt x="205" y="162"/>
                  </a:lnTo>
                  <a:lnTo>
                    <a:pt x="227" y="142"/>
                  </a:lnTo>
                  <a:lnTo>
                    <a:pt x="251" y="124"/>
                  </a:lnTo>
                  <a:lnTo>
                    <a:pt x="275" y="107"/>
                  </a:lnTo>
                  <a:lnTo>
                    <a:pt x="301" y="91"/>
                  </a:lnTo>
                  <a:lnTo>
                    <a:pt x="327" y="75"/>
                  </a:lnTo>
                  <a:lnTo>
                    <a:pt x="354" y="61"/>
                  </a:lnTo>
                  <a:lnTo>
                    <a:pt x="381" y="49"/>
                  </a:lnTo>
                  <a:lnTo>
                    <a:pt x="410" y="38"/>
                  </a:lnTo>
                  <a:lnTo>
                    <a:pt x="438" y="28"/>
                  </a:lnTo>
                  <a:lnTo>
                    <a:pt x="468" y="19"/>
                  </a:lnTo>
                  <a:lnTo>
                    <a:pt x="498" y="12"/>
                  </a:lnTo>
                  <a:lnTo>
                    <a:pt x="529" y="7"/>
                  </a:lnTo>
                  <a:lnTo>
                    <a:pt x="560" y="3"/>
                  </a:lnTo>
                  <a:lnTo>
                    <a:pt x="592" y="1"/>
                  </a:lnTo>
                  <a:lnTo>
                    <a:pt x="624" y="0"/>
                  </a:lnTo>
                  <a:close/>
                  <a:moveTo>
                    <a:pt x="10610" y="1246"/>
                  </a:moveTo>
                  <a:lnTo>
                    <a:pt x="1248" y="1246"/>
                  </a:lnTo>
                  <a:lnTo>
                    <a:pt x="1248" y="15034"/>
                  </a:lnTo>
                  <a:lnTo>
                    <a:pt x="10610" y="15034"/>
                  </a:lnTo>
                  <a:lnTo>
                    <a:pt x="10610" y="1246"/>
                  </a:lnTo>
                  <a:close/>
                  <a:moveTo>
                    <a:pt x="6315" y="12125"/>
                  </a:moveTo>
                  <a:lnTo>
                    <a:pt x="6303" y="12110"/>
                  </a:lnTo>
                  <a:lnTo>
                    <a:pt x="6292" y="12095"/>
                  </a:lnTo>
                  <a:lnTo>
                    <a:pt x="6282" y="12079"/>
                  </a:lnTo>
                  <a:lnTo>
                    <a:pt x="6272" y="12062"/>
                  </a:lnTo>
                  <a:lnTo>
                    <a:pt x="6263" y="12046"/>
                  </a:lnTo>
                  <a:lnTo>
                    <a:pt x="6256" y="12030"/>
                  </a:lnTo>
                  <a:lnTo>
                    <a:pt x="6249" y="12013"/>
                  </a:lnTo>
                  <a:lnTo>
                    <a:pt x="6243" y="11995"/>
                  </a:lnTo>
                  <a:lnTo>
                    <a:pt x="6238" y="11978"/>
                  </a:lnTo>
                  <a:lnTo>
                    <a:pt x="6234" y="11961"/>
                  </a:lnTo>
                  <a:lnTo>
                    <a:pt x="6231" y="11943"/>
                  </a:lnTo>
                  <a:lnTo>
                    <a:pt x="6228" y="11925"/>
                  </a:lnTo>
                  <a:lnTo>
                    <a:pt x="6227" y="11907"/>
                  </a:lnTo>
                  <a:lnTo>
                    <a:pt x="6226" y="11889"/>
                  </a:lnTo>
                  <a:lnTo>
                    <a:pt x="6226" y="11871"/>
                  </a:lnTo>
                  <a:lnTo>
                    <a:pt x="6227" y="11854"/>
                  </a:lnTo>
                  <a:lnTo>
                    <a:pt x="6229" y="11836"/>
                  </a:lnTo>
                  <a:lnTo>
                    <a:pt x="6232" y="11818"/>
                  </a:lnTo>
                  <a:lnTo>
                    <a:pt x="6235" y="11801"/>
                  </a:lnTo>
                  <a:lnTo>
                    <a:pt x="6239" y="11783"/>
                  </a:lnTo>
                  <a:lnTo>
                    <a:pt x="6244" y="11766"/>
                  </a:lnTo>
                  <a:lnTo>
                    <a:pt x="6250" y="11749"/>
                  </a:lnTo>
                  <a:lnTo>
                    <a:pt x="6257" y="11732"/>
                  </a:lnTo>
                  <a:lnTo>
                    <a:pt x="6265" y="11715"/>
                  </a:lnTo>
                  <a:lnTo>
                    <a:pt x="6273" y="11699"/>
                  </a:lnTo>
                  <a:lnTo>
                    <a:pt x="6283" y="11684"/>
                  </a:lnTo>
                  <a:lnTo>
                    <a:pt x="6293" y="11669"/>
                  </a:lnTo>
                  <a:lnTo>
                    <a:pt x="6304" y="11653"/>
                  </a:lnTo>
                  <a:lnTo>
                    <a:pt x="6316" y="11639"/>
                  </a:lnTo>
                  <a:lnTo>
                    <a:pt x="6328" y="11625"/>
                  </a:lnTo>
                  <a:lnTo>
                    <a:pt x="6342" y="11612"/>
                  </a:lnTo>
                  <a:lnTo>
                    <a:pt x="6356" y="11600"/>
                  </a:lnTo>
                  <a:lnTo>
                    <a:pt x="6371" y="11587"/>
                  </a:lnTo>
                  <a:lnTo>
                    <a:pt x="6387" y="11576"/>
                  </a:lnTo>
                  <a:lnTo>
                    <a:pt x="6402" y="11566"/>
                  </a:lnTo>
                  <a:lnTo>
                    <a:pt x="6418" y="11556"/>
                  </a:lnTo>
                  <a:lnTo>
                    <a:pt x="6434" y="11548"/>
                  </a:lnTo>
                  <a:lnTo>
                    <a:pt x="6452" y="11539"/>
                  </a:lnTo>
                  <a:lnTo>
                    <a:pt x="6468" y="11533"/>
                  </a:lnTo>
                  <a:lnTo>
                    <a:pt x="6485" y="11527"/>
                  </a:lnTo>
                  <a:lnTo>
                    <a:pt x="6503" y="11522"/>
                  </a:lnTo>
                  <a:lnTo>
                    <a:pt x="6521" y="11518"/>
                  </a:lnTo>
                  <a:lnTo>
                    <a:pt x="6538" y="11514"/>
                  </a:lnTo>
                  <a:lnTo>
                    <a:pt x="6557" y="11512"/>
                  </a:lnTo>
                  <a:lnTo>
                    <a:pt x="6574" y="11510"/>
                  </a:lnTo>
                  <a:lnTo>
                    <a:pt x="6592" y="11510"/>
                  </a:lnTo>
                  <a:lnTo>
                    <a:pt x="6610" y="11510"/>
                  </a:lnTo>
                  <a:lnTo>
                    <a:pt x="6628" y="11511"/>
                  </a:lnTo>
                  <a:lnTo>
                    <a:pt x="6645" y="11513"/>
                  </a:lnTo>
                  <a:lnTo>
                    <a:pt x="6664" y="11515"/>
                  </a:lnTo>
                  <a:lnTo>
                    <a:pt x="6681" y="11519"/>
                  </a:lnTo>
                  <a:lnTo>
                    <a:pt x="6698" y="11523"/>
                  </a:lnTo>
                  <a:lnTo>
                    <a:pt x="6716" y="11528"/>
                  </a:lnTo>
                  <a:lnTo>
                    <a:pt x="6733" y="11534"/>
                  </a:lnTo>
                  <a:lnTo>
                    <a:pt x="6749" y="11542"/>
                  </a:lnTo>
                  <a:lnTo>
                    <a:pt x="6766" y="11549"/>
                  </a:lnTo>
                  <a:lnTo>
                    <a:pt x="6782" y="11558"/>
                  </a:lnTo>
                  <a:lnTo>
                    <a:pt x="6798" y="11567"/>
                  </a:lnTo>
                  <a:lnTo>
                    <a:pt x="6814" y="11577"/>
                  </a:lnTo>
                  <a:lnTo>
                    <a:pt x="6828" y="11588"/>
                  </a:lnTo>
                  <a:lnTo>
                    <a:pt x="6842" y="11600"/>
                  </a:lnTo>
                  <a:lnTo>
                    <a:pt x="6856" y="11613"/>
                  </a:lnTo>
                  <a:lnTo>
                    <a:pt x="6870" y="11626"/>
                  </a:lnTo>
                  <a:lnTo>
                    <a:pt x="6883" y="11640"/>
                  </a:lnTo>
                  <a:lnTo>
                    <a:pt x="7410" y="12257"/>
                  </a:lnTo>
                  <a:lnTo>
                    <a:pt x="9206" y="10274"/>
                  </a:lnTo>
                  <a:lnTo>
                    <a:pt x="9220" y="10260"/>
                  </a:lnTo>
                  <a:lnTo>
                    <a:pt x="9233" y="10247"/>
                  </a:lnTo>
                  <a:lnTo>
                    <a:pt x="9247" y="10235"/>
                  </a:lnTo>
                  <a:lnTo>
                    <a:pt x="9262" y="10224"/>
                  </a:lnTo>
                  <a:lnTo>
                    <a:pt x="9278" y="10213"/>
                  </a:lnTo>
                  <a:lnTo>
                    <a:pt x="9293" y="10203"/>
                  </a:lnTo>
                  <a:lnTo>
                    <a:pt x="9309" y="10194"/>
                  </a:lnTo>
                  <a:lnTo>
                    <a:pt x="9326" y="10186"/>
                  </a:lnTo>
                  <a:lnTo>
                    <a:pt x="9342" y="10179"/>
                  </a:lnTo>
                  <a:lnTo>
                    <a:pt x="9359" y="10173"/>
                  </a:lnTo>
                  <a:lnTo>
                    <a:pt x="9376" y="10167"/>
                  </a:lnTo>
                  <a:lnTo>
                    <a:pt x="9393" y="10163"/>
                  </a:lnTo>
                  <a:lnTo>
                    <a:pt x="9411" y="10159"/>
                  </a:lnTo>
                  <a:lnTo>
                    <a:pt x="9429" y="10156"/>
                  </a:lnTo>
                  <a:lnTo>
                    <a:pt x="9446" y="10154"/>
                  </a:lnTo>
                  <a:lnTo>
                    <a:pt x="9464" y="10153"/>
                  </a:lnTo>
                  <a:lnTo>
                    <a:pt x="9482" y="10152"/>
                  </a:lnTo>
                  <a:lnTo>
                    <a:pt x="9500" y="10153"/>
                  </a:lnTo>
                  <a:lnTo>
                    <a:pt x="9517" y="10154"/>
                  </a:lnTo>
                  <a:lnTo>
                    <a:pt x="9536" y="10156"/>
                  </a:lnTo>
                  <a:lnTo>
                    <a:pt x="9553" y="10159"/>
                  </a:lnTo>
                  <a:lnTo>
                    <a:pt x="9571" y="10162"/>
                  </a:lnTo>
                  <a:lnTo>
                    <a:pt x="9589" y="10167"/>
                  </a:lnTo>
                  <a:lnTo>
                    <a:pt x="9606" y="10172"/>
                  </a:lnTo>
                  <a:lnTo>
                    <a:pt x="9622" y="10179"/>
                  </a:lnTo>
                  <a:lnTo>
                    <a:pt x="9639" y="10186"/>
                  </a:lnTo>
                  <a:lnTo>
                    <a:pt x="9656" y="10194"/>
                  </a:lnTo>
                  <a:lnTo>
                    <a:pt x="9672" y="10203"/>
                  </a:lnTo>
                  <a:lnTo>
                    <a:pt x="9687" y="10213"/>
                  </a:lnTo>
                  <a:lnTo>
                    <a:pt x="9704" y="10224"/>
                  </a:lnTo>
                  <a:lnTo>
                    <a:pt x="9718" y="10235"/>
                  </a:lnTo>
                  <a:lnTo>
                    <a:pt x="9733" y="10248"/>
                  </a:lnTo>
                  <a:lnTo>
                    <a:pt x="9746" y="10261"/>
                  </a:lnTo>
                  <a:lnTo>
                    <a:pt x="9760" y="10275"/>
                  </a:lnTo>
                  <a:lnTo>
                    <a:pt x="9772" y="10289"/>
                  </a:lnTo>
                  <a:lnTo>
                    <a:pt x="9783" y="10304"/>
                  </a:lnTo>
                  <a:lnTo>
                    <a:pt x="9794" y="10319"/>
                  </a:lnTo>
                  <a:lnTo>
                    <a:pt x="9804" y="10335"/>
                  </a:lnTo>
                  <a:lnTo>
                    <a:pt x="9813" y="10350"/>
                  </a:lnTo>
                  <a:lnTo>
                    <a:pt x="9821" y="10367"/>
                  </a:lnTo>
                  <a:lnTo>
                    <a:pt x="9828" y="10384"/>
                  </a:lnTo>
                  <a:lnTo>
                    <a:pt x="9834" y="10400"/>
                  </a:lnTo>
                  <a:lnTo>
                    <a:pt x="9840" y="10417"/>
                  </a:lnTo>
                  <a:lnTo>
                    <a:pt x="9844" y="10434"/>
                  </a:lnTo>
                  <a:lnTo>
                    <a:pt x="9848" y="10452"/>
                  </a:lnTo>
                  <a:lnTo>
                    <a:pt x="9851" y="10470"/>
                  </a:lnTo>
                  <a:lnTo>
                    <a:pt x="9853" y="10487"/>
                  </a:lnTo>
                  <a:lnTo>
                    <a:pt x="9854" y="10506"/>
                  </a:lnTo>
                  <a:lnTo>
                    <a:pt x="9856" y="10523"/>
                  </a:lnTo>
                  <a:lnTo>
                    <a:pt x="9856" y="10541"/>
                  </a:lnTo>
                  <a:lnTo>
                    <a:pt x="9853" y="10559"/>
                  </a:lnTo>
                  <a:lnTo>
                    <a:pt x="9851" y="10577"/>
                  </a:lnTo>
                  <a:lnTo>
                    <a:pt x="9848" y="10594"/>
                  </a:lnTo>
                  <a:lnTo>
                    <a:pt x="9845" y="10612"/>
                  </a:lnTo>
                  <a:lnTo>
                    <a:pt x="9840" y="10630"/>
                  </a:lnTo>
                  <a:lnTo>
                    <a:pt x="9835" y="10646"/>
                  </a:lnTo>
                  <a:lnTo>
                    <a:pt x="9828" y="10663"/>
                  </a:lnTo>
                  <a:lnTo>
                    <a:pt x="9821" y="10681"/>
                  </a:lnTo>
                  <a:lnTo>
                    <a:pt x="9813" y="10697"/>
                  </a:lnTo>
                  <a:lnTo>
                    <a:pt x="9804" y="10713"/>
                  </a:lnTo>
                  <a:lnTo>
                    <a:pt x="9794" y="10729"/>
                  </a:lnTo>
                  <a:lnTo>
                    <a:pt x="9783" y="10744"/>
                  </a:lnTo>
                  <a:lnTo>
                    <a:pt x="9772" y="10759"/>
                  </a:lnTo>
                  <a:lnTo>
                    <a:pt x="9759" y="10773"/>
                  </a:lnTo>
                  <a:lnTo>
                    <a:pt x="7693" y="13055"/>
                  </a:lnTo>
                  <a:lnTo>
                    <a:pt x="7682" y="13068"/>
                  </a:lnTo>
                  <a:lnTo>
                    <a:pt x="7670" y="13081"/>
                  </a:lnTo>
                  <a:lnTo>
                    <a:pt x="7656" y="13093"/>
                  </a:lnTo>
                  <a:lnTo>
                    <a:pt x="7643" y="13105"/>
                  </a:lnTo>
                  <a:lnTo>
                    <a:pt x="7629" y="13118"/>
                  </a:lnTo>
                  <a:lnTo>
                    <a:pt x="7614" y="13129"/>
                  </a:lnTo>
                  <a:lnTo>
                    <a:pt x="7597" y="13139"/>
                  </a:lnTo>
                  <a:lnTo>
                    <a:pt x="7581" y="13148"/>
                  </a:lnTo>
                  <a:lnTo>
                    <a:pt x="7565" y="13157"/>
                  </a:lnTo>
                  <a:lnTo>
                    <a:pt x="7548" y="13164"/>
                  </a:lnTo>
                  <a:lnTo>
                    <a:pt x="7531" y="13172"/>
                  </a:lnTo>
                  <a:lnTo>
                    <a:pt x="7514" y="13178"/>
                  </a:lnTo>
                  <a:lnTo>
                    <a:pt x="7496" y="13183"/>
                  </a:lnTo>
                  <a:lnTo>
                    <a:pt x="7479" y="13187"/>
                  </a:lnTo>
                  <a:lnTo>
                    <a:pt x="7461" y="13190"/>
                  </a:lnTo>
                  <a:lnTo>
                    <a:pt x="7443" y="13192"/>
                  </a:lnTo>
                  <a:lnTo>
                    <a:pt x="7425" y="13194"/>
                  </a:lnTo>
                  <a:lnTo>
                    <a:pt x="7408" y="13195"/>
                  </a:lnTo>
                  <a:lnTo>
                    <a:pt x="7389" y="13195"/>
                  </a:lnTo>
                  <a:lnTo>
                    <a:pt x="7372" y="13194"/>
                  </a:lnTo>
                  <a:lnTo>
                    <a:pt x="7354" y="13192"/>
                  </a:lnTo>
                  <a:lnTo>
                    <a:pt x="7336" y="13189"/>
                  </a:lnTo>
                  <a:lnTo>
                    <a:pt x="7318" y="13186"/>
                  </a:lnTo>
                  <a:lnTo>
                    <a:pt x="7301" y="13182"/>
                  </a:lnTo>
                  <a:lnTo>
                    <a:pt x="7283" y="13176"/>
                  </a:lnTo>
                  <a:lnTo>
                    <a:pt x="7267" y="13171"/>
                  </a:lnTo>
                  <a:lnTo>
                    <a:pt x="7250" y="13163"/>
                  </a:lnTo>
                  <a:lnTo>
                    <a:pt x="7233" y="13155"/>
                  </a:lnTo>
                  <a:lnTo>
                    <a:pt x="7217" y="13147"/>
                  </a:lnTo>
                  <a:lnTo>
                    <a:pt x="7202" y="13138"/>
                  </a:lnTo>
                  <a:lnTo>
                    <a:pt x="7187" y="13128"/>
                  </a:lnTo>
                  <a:lnTo>
                    <a:pt x="7171" y="13117"/>
                  </a:lnTo>
                  <a:lnTo>
                    <a:pt x="7157" y="13104"/>
                  </a:lnTo>
                  <a:lnTo>
                    <a:pt x="7143" y="13092"/>
                  </a:lnTo>
                  <a:lnTo>
                    <a:pt x="7129" y="13079"/>
                  </a:lnTo>
                  <a:lnTo>
                    <a:pt x="7117" y="13065"/>
                  </a:lnTo>
                  <a:lnTo>
                    <a:pt x="6315" y="12125"/>
                  </a:lnTo>
                  <a:close/>
                  <a:moveTo>
                    <a:pt x="7375" y="10184"/>
                  </a:moveTo>
                  <a:lnTo>
                    <a:pt x="7420" y="10184"/>
                  </a:lnTo>
                  <a:lnTo>
                    <a:pt x="7465" y="10186"/>
                  </a:lnTo>
                  <a:lnTo>
                    <a:pt x="7509" y="10188"/>
                  </a:lnTo>
                  <a:lnTo>
                    <a:pt x="7553" y="10191"/>
                  </a:lnTo>
                  <a:lnTo>
                    <a:pt x="7597" y="10195"/>
                  </a:lnTo>
                  <a:lnTo>
                    <a:pt x="7640" y="10200"/>
                  </a:lnTo>
                  <a:lnTo>
                    <a:pt x="7684" y="10207"/>
                  </a:lnTo>
                  <a:lnTo>
                    <a:pt x="7727" y="10214"/>
                  </a:lnTo>
                  <a:lnTo>
                    <a:pt x="7769" y="10222"/>
                  </a:lnTo>
                  <a:lnTo>
                    <a:pt x="7812" y="10230"/>
                  </a:lnTo>
                  <a:lnTo>
                    <a:pt x="7854" y="10239"/>
                  </a:lnTo>
                  <a:lnTo>
                    <a:pt x="7896" y="10249"/>
                  </a:lnTo>
                  <a:lnTo>
                    <a:pt x="7937" y="10260"/>
                  </a:lnTo>
                  <a:lnTo>
                    <a:pt x="7978" y="10273"/>
                  </a:lnTo>
                  <a:lnTo>
                    <a:pt x="8019" y="10285"/>
                  </a:lnTo>
                  <a:lnTo>
                    <a:pt x="8059" y="10299"/>
                  </a:lnTo>
                  <a:lnTo>
                    <a:pt x="8100" y="10313"/>
                  </a:lnTo>
                  <a:lnTo>
                    <a:pt x="8138" y="10329"/>
                  </a:lnTo>
                  <a:lnTo>
                    <a:pt x="8178" y="10344"/>
                  </a:lnTo>
                  <a:lnTo>
                    <a:pt x="8217" y="10361"/>
                  </a:lnTo>
                  <a:lnTo>
                    <a:pt x="8256" y="10379"/>
                  </a:lnTo>
                  <a:lnTo>
                    <a:pt x="8293" y="10397"/>
                  </a:lnTo>
                  <a:lnTo>
                    <a:pt x="8331" y="10415"/>
                  </a:lnTo>
                  <a:lnTo>
                    <a:pt x="8368" y="10435"/>
                  </a:lnTo>
                  <a:lnTo>
                    <a:pt x="8404" y="10456"/>
                  </a:lnTo>
                  <a:lnTo>
                    <a:pt x="8441" y="10476"/>
                  </a:lnTo>
                  <a:lnTo>
                    <a:pt x="8477" y="10499"/>
                  </a:lnTo>
                  <a:lnTo>
                    <a:pt x="8512" y="10521"/>
                  </a:lnTo>
                  <a:lnTo>
                    <a:pt x="8547" y="10544"/>
                  </a:lnTo>
                  <a:lnTo>
                    <a:pt x="8581" y="10568"/>
                  </a:lnTo>
                  <a:lnTo>
                    <a:pt x="8615" y="10592"/>
                  </a:lnTo>
                  <a:lnTo>
                    <a:pt x="8648" y="10618"/>
                  </a:lnTo>
                  <a:lnTo>
                    <a:pt x="8216" y="11072"/>
                  </a:lnTo>
                  <a:lnTo>
                    <a:pt x="8193" y="11057"/>
                  </a:lnTo>
                  <a:lnTo>
                    <a:pt x="8171" y="11042"/>
                  </a:lnTo>
                  <a:lnTo>
                    <a:pt x="8148" y="11028"/>
                  </a:lnTo>
                  <a:lnTo>
                    <a:pt x="8124" y="11013"/>
                  </a:lnTo>
                  <a:lnTo>
                    <a:pt x="8101" y="10999"/>
                  </a:lnTo>
                  <a:lnTo>
                    <a:pt x="8076" y="10986"/>
                  </a:lnTo>
                  <a:lnTo>
                    <a:pt x="8053" y="10974"/>
                  </a:lnTo>
                  <a:lnTo>
                    <a:pt x="8028" y="10961"/>
                  </a:lnTo>
                  <a:lnTo>
                    <a:pt x="8003" y="10948"/>
                  </a:lnTo>
                  <a:lnTo>
                    <a:pt x="7978" y="10937"/>
                  </a:lnTo>
                  <a:lnTo>
                    <a:pt x="7953" y="10926"/>
                  </a:lnTo>
                  <a:lnTo>
                    <a:pt x="7927" y="10916"/>
                  </a:lnTo>
                  <a:lnTo>
                    <a:pt x="7902" y="10906"/>
                  </a:lnTo>
                  <a:lnTo>
                    <a:pt x="7876" y="10895"/>
                  </a:lnTo>
                  <a:lnTo>
                    <a:pt x="7850" y="10886"/>
                  </a:lnTo>
                  <a:lnTo>
                    <a:pt x="7823" y="10877"/>
                  </a:lnTo>
                  <a:lnTo>
                    <a:pt x="7797" y="10869"/>
                  </a:lnTo>
                  <a:lnTo>
                    <a:pt x="7770" y="10861"/>
                  </a:lnTo>
                  <a:lnTo>
                    <a:pt x="7743" y="10854"/>
                  </a:lnTo>
                  <a:lnTo>
                    <a:pt x="7715" y="10848"/>
                  </a:lnTo>
                  <a:lnTo>
                    <a:pt x="7688" y="10840"/>
                  </a:lnTo>
                  <a:lnTo>
                    <a:pt x="7660" y="10835"/>
                  </a:lnTo>
                  <a:lnTo>
                    <a:pt x="7633" y="10830"/>
                  </a:lnTo>
                  <a:lnTo>
                    <a:pt x="7605" y="10825"/>
                  </a:lnTo>
                  <a:lnTo>
                    <a:pt x="7577" y="10821"/>
                  </a:lnTo>
                  <a:lnTo>
                    <a:pt x="7548" y="10817"/>
                  </a:lnTo>
                  <a:lnTo>
                    <a:pt x="7520" y="10814"/>
                  </a:lnTo>
                  <a:lnTo>
                    <a:pt x="7491" y="10812"/>
                  </a:lnTo>
                  <a:lnTo>
                    <a:pt x="7463" y="10810"/>
                  </a:lnTo>
                  <a:lnTo>
                    <a:pt x="7433" y="10808"/>
                  </a:lnTo>
                  <a:lnTo>
                    <a:pt x="7405" y="10808"/>
                  </a:lnTo>
                  <a:lnTo>
                    <a:pt x="7375" y="10807"/>
                  </a:lnTo>
                  <a:lnTo>
                    <a:pt x="7337" y="10808"/>
                  </a:lnTo>
                  <a:lnTo>
                    <a:pt x="7300" y="10809"/>
                  </a:lnTo>
                  <a:lnTo>
                    <a:pt x="7263" y="10811"/>
                  </a:lnTo>
                  <a:lnTo>
                    <a:pt x="7225" y="10815"/>
                  </a:lnTo>
                  <a:lnTo>
                    <a:pt x="7189" y="10819"/>
                  </a:lnTo>
                  <a:lnTo>
                    <a:pt x="7153" y="10824"/>
                  </a:lnTo>
                  <a:lnTo>
                    <a:pt x="7116" y="10830"/>
                  </a:lnTo>
                  <a:lnTo>
                    <a:pt x="7081" y="10836"/>
                  </a:lnTo>
                  <a:lnTo>
                    <a:pt x="7045" y="10845"/>
                  </a:lnTo>
                  <a:lnTo>
                    <a:pt x="7010" y="10853"/>
                  </a:lnTo>
                  <a:lnTo>
                    <a:pt x="6976" y="10863"/>
                  </a:lnTo>
                  <a:lnTo>
                    <a:pt x="6941" y="10873"/>
                  </a:lnTo>
                  <a:lnTo>
                    <a:pt x="6906" y="10884"/>
                  </a:lnTo>
                  <a:lnTo>
                    <a:pt x="6873" y="10895"/>
                  </a:lnTo>
                  <a:lnTo>
                    <a:pt x="6840" y="10909"/>
                  </a:lnTo>
                  <a:lnTo>
                    <a:pt x="6806" y="10922"/>
                  </a:lnTo>
                  <a:lnTo>
                    <a:pt x="6774" y="10936"/>
                  </a:lnTo>
                  <a:lnTo>
                    <a:pt x="6742" y="10951"/>
                  </a:lnTo>
                  <a:lnTo>
                    <a:pt x="6711" y="10967"/>
                  </a:lnTo>
                  <a:lnTo>
                    <a:pt x="6679" y="10983"/>
                  </a:lnTo>
                  <a:lnTo>
                    <a:pt x="6648" y="11000"/>
                  </a:lnTo>
                  <a:lnTo>
                    <a:pt x="6618" y="11019"/>
                  </a:lnTo>
                  <a:lnTo>
                    <a:pt x="6588" y="11037"/>
                  </a:lnTo>
                  <a:lnTo>
                    <a:pt x="6559" y="11056"/>
                  </a:lnTo>
                  <a:lnTo>
                    <a:pt x="6529" y="11077"/>
                  </a:lnTo>
                  <a:lnTo>
                    <a:pt x="6502" y="11097"/>
                  </a:lnTo>
                  <a:lnTo>
                    <a:pt x="6473" y="11118"/>
                  </a:lnTo>
                  <a:lnTo>
                    <a:pt x="6446" y="11141"/>
                  </a:lnTo>
                  <a:lnTo>
                    <a:pt x="6419" y="11163"/>
                  </a:lnTo>
                  <a:lnTo>
                    <a:pt x="6393" y="11186"/>
                  </a:lnTo>
                  <a:lnTo>
                    <a:pt x="6367" y="11210"/>
                  </a:lnTo>
                  <a:lnTo>
                    <a:pt x="6343" y="11234"/>
                  </a:lnTo>
                  <a:lnTo>
                    <a:pt x="6318" y="11260"/>
                  </a:lnTo>
                  <a:lnTo>
                    <a:pt x="6294" y="11285"/>
                  </a:lnTo>
                  <a:lnTo>
                    <a:pt x="6270" y="11312"/>
                  </a:lnTo>
                  <a:lnTo>
                    <a:pt x="6248" y="11338"/>
                  </a:lnTo>
                  <a:lnTo>
                    <a:pt x="6227" y="11365"/>
                  </a:lnTo>
                  <a:lnTo>
                    <a:pt x="6205" y="11393"/>
                  </a:lnTo>
                  <a:lnTo>
                    <a:pt x="6184" y="11421"/>
                  </a:lnTo>
                  <a:lnTo>
                    <a:pt x="6164" y="11450"/>
                  </a:lnTo>
                  <a:lnTo>
                    <a:pt x="6145" y="11479"/>
                  </a:lnTo>
                  <a:lnTo>
                    <a:pt x="6126" y="11509"/>
                  </a:lnTo>
                  <a:lnTo>
                    <a:pt x="6108" y="11539"/>
                  </a:lnTo>
                  <a:lnTo>
                    <a:pt x="6091" y="11570"/>
                  </a:lnTo>
                  <a:lnTo>
                    <a:pt x="6075" y="11602"/>
                  </a:lnTo>
                  <a:lnTo>
                    <a:pt x="6058" y="11633"/>
                  </a:lnTo>
                  <a:lnTo>
                    <a:pt x="6044" y="11666"/>
                  </a:lnTo>
                  <a:lnTo>
                    <a:pt x="6030" y="11698"/>
                  </a:lnTo>
                  <a:lnTo>
                    <a:pt x="6016" y="11731"/>
                  </a:lnTo>
                  <a:lnTo>
                    <a:pt x="6003" y="11764"/>
                  </a:lnTo>
                  <a:lnTo>
                    <a:pt x="5991" y="11798"/>
                  </a:lnTo>
                  <a:lnTo>
                    <a:pt x="5980" y="11831"/>
                  </a:lnTo>
                  <a:lnTo>
                    <a:pt x="5970" y="11866"/>
                  </a:lnTo>
                  <a:lnTo>
                    <a:pt x="5961" y="11901"/>
                  </a:lnTo>
                  <a:lnTo>
                    <a:pt x="5952" y="11936"/>
                  </a:lnTo>
                  <a:lnTo>
                    <a:pt x="5944" y="11972"/>
                  </a:lnTo>
                  <a:lnTo>
                    <a:pt x="5937" y="12008"/>
                  </a:lnTo>
                  <a:lnTo>
                    <a:pt x="5931" y="12043"/>
                  </a:lnTo>
                  <a:lnTo>
                    <a:pt x="5926" y="12080"/>
                  </a:lnTo>
                  <a:lnTo>
                    <a:pt x="5922" y="12116"/>
                  </a:lnTo>
                  <a:lnTo>
                    <a:pt x="5919" y="12153"/>
                  </a:lnTo>
                  <a:lnTo>
                    <a:pt x="5917" y="12191"/>
                  </a:lnTo>
                  <a:lnTo>
                    <a:pt x="5915" y="12227"/>
                  </a:lnTo>
                  <a:lnTo>
                    <a:pt x="5915" y="12265"/>
                  </a:lnTo>
                  <a:lnTo>
                    <a:pt x="5915" y="12303"/>
                  </a:lnTo>
                  <a:lnTo>
                    <a:pt x="5917" y="12340"/>
                  </a:lnTo>
                  <a:lnTo>
                    <a:pt x="5919" y="12378"/>
                  </a:lnTo>
                  <a:lnTo>
                    <a:pt x="5922" y="12415"/>
                  </a:lnTo>
                  <a:lnTo>
                    <a:pt x="5926" y="12451"/>
                  </a:lnTo>
                  <a:lnTo>
                    <a:pt x="5931" y="12488"/>
                  </a:lnTo>
                  <a:lnTo>
                    <a:pt x="5937" y="12523"/>
                  </a:lnTo>
                  <a:lnTo>
                    <a:pt x="5944" y="12559"/>
                  </a:lnTo>
                  <a:lnTo>
                    <a:pt x="5952" y="12595"/>
                  </a:lnTo>
                  <a:lnTo>
                    <a:pt x="5961" y="12629"/>
                  </a:lnTo>
                  <a:lnTo>
                    <a:pt x="5970" y="12665"/>
                  </a:lnTo>
                  <a:lnTo>
                    <a:pt x="5980" y="12698"/>
                  </a:lnTo>
                  <a:lnTo>
                    <a:pt x="5991" y="12733"/>
                  </a:lnTo>
                  <a:lnTo>
                    <a:pt x="6003" y="12767"/>
                  </a:lnTo>
                  <a:lnTo>
                    <a:pt x="6016" y="12800"/>
                  </a:lnTo>
                  <a:lnTo>
                    <a:pt x="6030" y="12833"/>
                  </a:lnTo>
                  <a:lnTo>
                    <a:pt x="6044" y="12865"/>
                  </a:lnTo>
                  <a:lnTo>
                    <a:pt x="6058" y="12898"/>
                  </a:lnTo>
                  <a:lnTo>
                    <a:pt x="6075" y="12929"/>
                  </a:lnTo>
                  <a:lnTo>
                    <a:pt x="6091" y="12960"/>
                  </a:lnTo>
                  <a:lnTo>
                    <a:pt x="6108" y="12991"/>
                  </a:lnTo>
                  <a:lnTo>
                    <a:pt x="6126" y="13021"/>
                  </a:lnTo>
                  <a:lnTo>
                    <a:pt x="6145" y="13051"/>
                  </a:lnTo>
                  <a:lnTo>
                    <a:pt x="6164" y="13081"/>
                  </a:lnTo>
                  <a:lnTo>
                    <a:pt x="6184" y="13109"/>
                  </a:lnTo>
                  <a:lnTo>
                    <a:pt x="6205" y="13138"/>
                  </a:lnTo>
                  <a:lnTo>
                    <a:pt x="6227" y="13165"/>
                  </a:lnTo>
                  <a:lnTo>
                    <a:pt x="6248" y="13193"/>
                  </a:lnTo>
                  <a:lnTo>
                    <a:pt x="6270" y="13219"/>
                  </a:lnTo>
                  <a:lnTo>
                    <a:pt x="6294" y="13246"/>
                  </a:lnTo>
                  <a:lnTo>
                    <a:pt x="6318" y="13271"/>
                  </a:lnTo>
                  <a:lnTo>
                    <a:pt x="6343" y="13297"/>
                  </a:lnTo>
                  <a:lnTo>
                    <a:pt x="6367" y="13321"/>
                  </a:lnTo>
                  <a:lnTo>
                    <a:pt x="6393" y="13345"/>
                  </a:lnTo>
                  <a:lnTo>
                    <a:pt x="6419" y="13368"/>
                  </a:lnTo>
                  <a:lnTo>
                    <a:pt x="6446" y="13390"/>
                  </a:lnTo>
                  <a:lnTo>
                    <a:pt x="6473" y="13413"/>
                  </a:lnTo>
                  <a:lnTo>
                    <a:pt x="6502" y="13434"/>
                  </a:lnTo>
                  <a:lnTo>
                    <a:pt x="6529" y="13454"/>
                  </a:lnTo>
                  <a:lnTo>
                    <a:pt x="6559" y="13475"/>
                  </a:lnTo>
                  <a:lnTo>
                    <a:pt x="6588" y="13494"/>
                  </a:lnTo>
                  <a:lnTo>
                    <a:pt x="6618" y="13512"/>
                  </a:lnTo>
                  <a:lnTo>
                    <a:pt x="6648" y="13530"/>
                  </a:lnTo>
                  <a:lnTo>
                    <a:pt x="6679" y="13547"/>
                  </a:lnTo>
                  <a:lnTo>
                    <a:pt x="6711" y="13564"/>
                  </a:lnTo>
                  <a:lnTo>
                    <a:pt x="6742" y="13580"/>
                  </a:lnTo>
                  <a:lnTo>
                    <a:pt x="6774" y="13595"/>
                  </a:lnTo>
                  <a:lnTo>
                    <a:pt x="6806" y="13609"/>
                  </a:lnTo>
                  <a:lnTo>
                    <a:pt x="6840" y="13622"/>
                  </a:lnTo>
                  <a:lnTo>
                    <a:pt x="6873" y="13635"/>
                  </a:lnTo>
                  <a:lnTo>
                    <a:pt x="6906" y="13647"/>
                  </a:lnTo>
                  <a:lnTo>
                    <a:pt x="6941" y="13658"/>
                  </a:lnTo>
                  <a:lnTo>
                    <a:pt x="6976" y="13668"/>
                  </a:lnTo>
                  <a:lnTo>
                    <a:pt x="7010" y="13677"/>
                  </a:lnTo>
                  <a:lnTo>
                    <a:pt x="7045" y="13686"/>
                  </a:lnTo>
                  <a:lnTo>
                    <a:pt x="7081" y="13694"/>
                  </a:lnTo>
                  <a:lnTo>
                    <a:pt x="7116" y="13701"/>
                  </a:lnTo>
                  <a:lnTo>
                    <a:pt x="7153" y="13707"/>
                  </a:lnTo>
                  <a:lnTo>
                    <a:pt x="7189" y="13712"/>
                  </a:lnTo>
                  <a:lnTo>
                    <a:pt x="7225" y="13716"/>
                  </a:lnTo>
                  <a:lnTo>
                    <a:pt x="7263" y="13719"/>
                  </a:lnTo>
                  <a:lnTo>
                    <a:pt x="7300" y="13721"/>
                  </a:lnTo>
                  <a:lnTo>
                    <a:pt x="7337" y="13723"/>
                  </a:lnTo>
                  <a:lnTo>
                    <a:pt x="7375" y="13723"/>
                  </a:lnTo>
                  <a:lnTo>
                    <a:pt x="7413" y="13723"/>
                  </a:lnTo>
                  <a:lnTo>
                    <a:pt x="7450" y="13721"/>
                  </a:lnTo>
                  <a:lnTo>
                    <a:pt x="7487" y="13719"/>
                  </a:lnTo>
                  <a:lnTo>
                    <a:pt x="7524" y="13716"/>
                  </a:lnTo>
                  <a:lnTo>
                    <a:pt x="7561" y="13712"/>
                  </a:lnTo>
                  <a:lnTo>
                    <a:pt x="7597" y="13707"/>
                  </a:lnTo>
                  <a:lnTo>
                    <a:pt x="7634" y="13701"/>
                  </a:lnTo>
                  <a:lnTo>
                    <a:pt x="7670" y="13694"/>
                  </a:lnTo>
                  <a:lnTo>
                    <a:pt x="7705" y="13686"/>
                  </a:lnTo>
                  <a:lnTo>
                    <a:pt x="7740" y="13677"/>
                  </a:lnTo>
                  <a:lnTo>
                    <a:pt x="7775" y="13668"/>
                  </a:lnTo>
                  <a:lnTo>
                    <a:pt x="7809" y="13658"/>
                  </a:lnTo>
                  <a:lnTo>
                    <a:pt x="7844" y="13647"/>
                  </a:lnTo>
                  <a:lnTo>
                    <a:pt x="7877" y="13635"/>
                  </a:lnTo>
                  <a:lnTo>
                    <a:pt x="7910" y="13622"/>
                  </a:lnTo>
                  <a:lnTo>
                    <a:pt x="7944" y="13609"/>
                  </a:lnTo>
                  <a:lnTo>
                    <a:pt x="7976" y="13595"/>
                  </a:lnTo>
                  <a:lnTo>
                    <a:pt x="8008" y="13580"/>
                  </a:lnTo>
                  <a:lnTo>
                    <a:pt x="8040" y="13564"/>
                  </a:lnTo>
                  <a:lnTo>
                    <a:pt x="8071" y="13547"/>
                  </a:lnTo>
                  <a:lnTo>
                    <a:pt x="8102" y="13530"/>
                  </a:lnTo>
                  <a:lnTo>
                    <a:pt x="8132" y="13512"/>
                  </a:lnTo>
                  <a:lnTo>
                    <a:pt x="8162" y="13494"/>
                  </a:lnTo>
                  <a:lnTo>
                    <a:pt x="8191" y="13475"/>
                  </a:lnTo>
                  <a:lnTo>
                    <a:pt x="8221" y="13454"/>
                  </a:lnTo>
                  <a:lnTo>
                    <a:pt x="8248" y="13434"/>
                  </a:lnTo>
                  <a:lnTo>
                    <a:pt x="8277" y="13413"/>
                  </a:lnTo>
                  <a:lnTo>
                    <a:pt x="8304" y="13390"/>
                  </a:lnTo>
                  <a:lnTo>
                    <a:pt x="8331" y="13368"/>
                  </a:lnTo>
                  <a:lnTo>
                    <a:pt x="8356" y="13345"/>
                  </a:lnTo>
                  <a:lnTo>
                    <a:pt x="8383" y="13321"/>
                  </a:lnTo>
                  <a:lnTo>
                    <a:pt x="8407" y="13297"/>
                  </a:lnTo>
                  <a:lnTo>
                    <a:pt x="8432" y="13271"/>
                  </a:lnTo>
                  <a:lnTo>
                    <a:pt x="8456" y="13246"/>
                  </a:lnTo>
                  <a:lnTo>
                    <a:pt x="8480" y="13219"/>
                  </a:lnTo>
                  <a:lnTo>
                    <a:pt x="8502" y="13193"/>
                  </a:lnTo>
                  <a:lnTo>
                    <a:pt x="8524" y="13165"/>
                  </a:lnTo>
                  <a:lnTo>
                    <a:pt x="8545" y="13138"/>
                  </a:lnTo>
                  <a:lnTo>
                    <a:pt x="8566" y="13109"/>
                  </a:lnTo>
                  <a:lnTo>
                    <a:pt x="8586" y="13081"/>
                  </a:lnTo>
                  <a:lnTo>
                    <a:pt x="8605" y="13051"/>
                  </a:lnTo>
                  <a:lnTo>
                    <a:pt x="8624" y="13021"/>
                  </a:lnTo>
                  <a:lnTo>
                    <a:pt x="8642" y="12991"/>
                  </a:lnTo>
                  <a:lnTo>
                    <a:pt x="8659" y="12960"/>
                  </a:lnTo>
                  <a:lnTo>
                    <a:pt x="8675" y="12929"/>
                  </a:lnTo>
                  <a:lnTo>
                    <a:pt x="8692" y="12898"/>
                  </a:lnTo>
                  <a:lnTo>
                    <a:pt x="8706" y="12865"/>
                  </a:lnTo>
                  <a:lnTo>
                    <a:pt x="8720" y="12833"/>
                  </a:lnTo>
                  <a:lnTo>
                    <a:pt x="8735" y="12800"/>
                  </a:lnTo>
                  <a:lnTo>
                    <a:pt x="8747" y="12767"/>
                  </a:lnTo>
                  <a:lnTo>
                    <a:pt x="8759" y="12733"/>
                  </a:lnTo>
                  <a:lnTo>
                    <a:pt x="8770" y="12698"/>
                  </a:lnTo>
                  <a:lnTo>
                    <a:pt x="8780" y="12665"/>
                  </a:lnTo>
                  <a:lnTo>
                    <a:pt x="8790" y="12629"/>
                  </a:lnTo>
                  <a:lnTo>
                    <a:pt x="8798" y="12595"/>
                  </a:lnTo>
                  <a:lnTo>
                    <a:pt x="8806" y="12559"/>
                  </a:lnTo>
                  <a:lnTo>
                    <a:pt x="8813" y="12523"/>
                  </a:lnTo>
                  <a:lnTo>
                    <a:pt x="8819" y="12488"/>
                  </a:lnTo>
                  <a:lnTo>
                    <a:pt x="8824" y="12451"/>
                  </a:lnTo>
                  <a:lnTo>
                    <a:pt x="8828" y="12415"/>
                  </a:lnTo>
                  <a:lnTo>
                    <a:pt x="8831" y="12378"/>
                  </a:lnTo>
                  <a:lnTo>
                    <a:pt x="8833" y="12340"/>
                  </a:lnTo>
                  <a:lnTo>
                    <a:pt x="8835" y="12303"/>
                  </a:lnTo>
                  <a:lnTo>
                    <a:pt x="8835" y="12265"/>
                  </a:lnTo>
                  <a:lnTo>
                    <a:pt x="8835" y="12233"/>
                  </a:lnTo>
                  <a:lnTo>
                    <a:pt x="8834" y="12203"/>
                  </a:lnTo>
                  <a:lnTo>
                    <a:pt x="8832" y="12171"/>
                  </a:lnTo>
                  <a:lnTo>
                    <a:pt x="8830" y="12140"/>
                  </a:lnTo>
                  <a:lnTo>
                    <a:pt x="9357" y="11619"/>
                  </a:lnTo>
                  <a:lnTo>
                    <a:pt x="9369" y="11657"/>
                  </a:lnTo>
                  <a:lnTo>
                    <a:pt x="9381" y="11696"/>
                  </a:lnTo>
                  <a:lnTo>
                    <a:pt x="9391" y="11735"/>
                  </a:lnTo>
                  <a:lnTo>
                    <a:pt x="9401" y="11775"/>
                  </a:lnTo>
                  <a:lnTo>
                    <a:pt x="9410" y="11814"/>
                  </a:lnTo>
                  <a:lnTo>
                    <a:pt x="9418" y="11854"/>
                  </a:lnTo>
                  <a:lnTo>
                    <a:pt x="9426" y="11894"/>
                  </a:lnTo>
                  <a:lnTo>
                    <a:pt x="9434" y="11934"/>
                  </a:lnTo>
                  <a:lnTo>
                    <a:pt x="9440" y="11975"/>
                  </a:lnTo>
                  <a:lnTo>
                    <a:pt x="9445" y="12016"/>
                  </a:lnTo>
                  <a:lnTo>
                    <a:pt x="9449" y="12056"/>
                  </a:lnTo>
                  <a:lnTo>
                    <a:pt x="9453" y="12098"/>
                  </a:lnTo>
                  <a:lnTo>
                    <a:pt x="9456" y="12140"/>
                  </a:lnTo>
                  <a:lnTo>
                    <a:pt x="9458" y="12182"/>
                  </a:lnTo>
                  <a:lnTo>
                    <a:pt x="9459" y="12223"/>
                  </a:lnTo>
                  <a:lnTo>
                    <a:pt x="9459" y="12265"/>
                  </a:lnTo>
                  <a:lnTo>
                    <a:pt x="9459" y="12319"/>
                  </a:lnTo>
                  <a:lnTo>
                    <a:pt x="9457" y="12373"/>
                  </a:lnTo>
                  <a:lnTo>
                    <a:pt x="9453" y="12426"/>
                  </a:lnTo>
                  <a:lnTo>
                    <a:pt x="9449" y="12478"/>
                  </a:lnTo>
                  <a:lnTo>
                    <a:pt x="9443" y="12531"/>
                  </a:lnTo>
                  <a:lnTo>
                    <a:pt x="9436" y="12582"/>
                  </a:lnTo>
                  <a:lnTo>
                    <a:pt x="9426" y="12633"/>
                  </a:lnTo>
                  <a:lnTo>
                    <a:pt x="9417" y="12684"/>
                  </a:lnTo>
                  <a:lnTo>
                    <a:pt x="9406" y="12735"/>
                  </a:lnTo>
                  <a:lnTo>
                    <a:pt x="9394" y="12785"/>
                  </a:lnTo>
                  <a:lnTo>
                    <a:pt x="9381" y="12835"/>
                  </a:lnTo>
                  <a:lnTo>
                    <a:pt x="9365" y="12884"/>
                  </a:lnTo>
                  <a:lnTo>
                    <a:pt x="9350" y="12932"/>
                  </a:lnTo>
                  <a:lnTo>
                    <a:pt x="9333" y="12981"/>
                  </a:lnTo>
                  <a:lnTo>
                    <a:pt x="9315" y="13028"/>
                  </a:lnTo>
                  <a:lnTo>
                    <a:pt x="9296" y="13075"/>
                  </a:lnTo>
                  <a:lnTo>
                    <a:pt x="9276" y="13122"/>
                  </a:lnTo>
                  <a:lnTo>
                    <a:pt x="9254" y="13167"/>
                  </a:lnTo>
                  <a:lnTo>
                    <a:pt x="9232" y="13212"/>
                  </a:lnTo>
                  <a:lnTo>
                    <a:pt x="9207" y="13257"/>
                  </a:lnTo>
                  <a:lnTo>
                    <a:pt x="9183" y="13301"/>
                  </a:lnTo>
                  <a:lnTo>
                    <a:pt x="9157" y="13345"/>
                  </a:lnTo>
                  <a:lnTo>
                    <a:pt x="9131" y="13387"/>
                  </a:lnTo>
                  <a:lnTo>
                    <a:pt x="9103" y="13429"/>
                  </a:lnTo>
                  <a:lnTo>
                    <a:pt x="9075" y="13470"/>
                  </a:lnTo>
                  <a:lnTo>
                    <a:pt x="9045" y="13510"/>
                  </a:lnTo>
                  <a:lnTo>
                    <a:pt x="9015" y="13550"/>
                  </a:lnTo>
                  <a:lnTo>
                    <a:pt x="8983" y="13589"/>
                  </a:lnTo>
                  <a:lnTo>
                    <a:pt x="8952" y="13627"/>
                  </a:lnTo>
                  <a:lnTo>
                    <a:pt x="8918" y="13665"/>
                  </a:lnTo>
                  <a:lnTo>
                    <a:pt x="8884" y="13701"/>
                  </a:lnTo>
                  <a:lnTo>
                    <a:pt x="8849" y="13737"/>
                  </a:lnTo>
                  <a:lnTo>
                    <a:pt x="8813" y="13772"/>
                  </a:lnTo>
                  <a:lnTo>
                    <a:pt x="8776" y="13805"/>
                  </a:lnTo>
                  <a:lnTo>
                    <a:pt x="8739" y="13839"/>
                  </a:lnTo>
                  <a:lnTo>
                    <a:pt x="8701" y="13872"/>
                  </a:lnTo>
                  <a:lnTo>
                    <a:pt x="8662" y="13902"/>
                  </a:lnTo>
                  <a:lnTo>
                    <a:pt x="8622" y="13933"/>
                  </a:lnTo>
                  <a:lnTo>
                    <a:pt x="8582" y="13962"/>
                  </a:lnTo>
                  <a:lnTo>
                    <a:pt x="8541" y="13991"/>
                  </a:lnTo>
                  <a:lnTo>
                    <a:pt x="8498" y="14018"/>
                  </a:lnTo>
                  <a:lnTo>
                    <a:pt x="8456" y="14046"/>
                  </a:lnTo>
                  <a:lnTo>
                    <a:pt x="8412" y="14071"/>
                  </a:lnTo>
                  <a:lnTo>
                    <a:pt x="8369" y="14095"/>
                  </a:lnTo>
                  <a:lnTo>
                    <a:pt x="8324" y="14119"/>
                  </a:lnTo>
                  <a:lnTo>
                    <a:pt x="8279" y="14141"/>
                  </a:lnTo>
                  <a:lnTo>
                    <a:pt x="8233" y="14163"/>
                  </a:lnTo>
                  <a:lnTo>
                    <a:pt x="8186" y="14183"/>
                  </a:lnTo>
                  <a:lnTo>
                    <a:pt x="8139" y="14202"/>
                  </a:lnTo>
                  <a:lnTo>
                    <a:pt x="8091" y="14221"/>
                  </a:lnTo>
                  <a:lnTo>
                    <a:pt x="8044" y="14237"/>
                  </a:lnTo>
                  <a:lnTo>
                    <a:pt x="7995" y="14253"/>
                  </a:lnTo>
                  <a:lnTo>
                    <a:pt x="7946" y="14267"/>
                  </a:lnTo>
                  <a:lnTo>
                    <a:pt x="7896" y="14281"/>
                  </a:lnTo>
                  <a:lnTo>
                    <a:pt x="7846" y="14293"/>
                  </a:lnTo>
                  <a:lnTo>
                    <a:pt x="7795" y="14304"/>
                  </a:lnTo>
                  <a:lnTo>
                    <a:pt x="7744" y="14314"/>
                  </a:lnTo>
                  <a:lnTo>
                    <a:pt x="7692" y="14322"/>
                  </a:lnTo>
                  <a:lnTo>
                    <a:pt x="7640" y="14329"/>
                  </a:lnTo>
                  <a:lnTo>
                    <a:pt x="7588" y="14336"/>
                  </a:lnTo>
                  <a:lnTo>
                    <a:pt x="7535" y="14341"/>
                  </a:lnTo>
                  <a:lnTo>
                    <a:pt x="7482" y="14344"/>
                  </a:lnTo>
                  <a:lnTo>
                    <a:pt x="7429" y="14346"/>
                  </a:lnTo>
                  <a:lnTo>
                    <a:pt x="7375" y="14347"/>
                  </a:lnTo>
                  <a:lnTo>
                    <a:pt x="7321" y="14346"/>
                  </a:lnTo>
                  <a:lnTo>
                    <a:pt x="7268" y="14344"/>
                  </a:lnTo>
                  <a:lnTo>
                    <a:pt x="7215" y="14341"/>
                  </a:lnTo>
                  <a:lnTo>
                    <a:pt x="7162" y="14336"/>
                  </a:lnTo>
                  <a:lnTo>
                    <a:pt x="7109" y="14329"/>
                  </a:lnTo>
                  <a:lnTo>
                    <a:pt x="7058" y="14322"/>
                  </a:lnTo>
                  <a:lnTo>
                    <a:pt x="7006" y="14314"/>
                  </a:lnTo>
                  <a:lnTo>
                    <a:pt x="6955" y="14304"/>
                  </a:lnTo>
                  <a:lnTo>
                    <a:pt x="6904" y="14293"/>
                  </a:lnTo>
                  <a:lnTo>
                    <a:pt x="6854" y="14281"/>
                  </a:lnTo>
                  <a:lnTo>
                    <a:pt x="6804" y="14267"/>
                  </a:lnTo>
                  <a:lnTo>
                    <a:pt x="6755" y="14253"/>
                  </a:lnTo>
                  <a:lnTo>
                    <a:pt x="6707" y="14237"/>
                  </a:lnTo>
                  <a:lnTo>
                    <a:pt x="6659" y="14221"/>
                  </a:lnTo>
                  <a:lnTo>
                    <a:pt x="6611" y="14202"/>
                  </a:lnTo>
                  <a:lnTo>
                    <a:pt x="6564" y="14183"/>
                  </a:lnTo>
                  <a:lnTo>
                    <a:pt x="6517" y="14163"/>
                  </a:lnTo>
                  <a:lnTo>
                    <a:pt x="6471" y="14141"/>
                  </a:lnTo>
                  <a:lnTo>
                    <a:pt x="6426" y="14119"/>
                  </a:lnTo>
                  <a:lnTo>
                    <a:pt x="6381" y="14095"/>
                  </a:lnTo>
                  <a:lnTo>
                    <a:pt x="6338" y="14071"/>
                  </a:lnTo>
                  <a:lnTo>
                    <a:pt x="6294" y="14046"/>
                  </a:lnTo>
                  <a:lnTo>
                    <a:pt x="6252" y="14018"/>
                  </a:lnTo>
                  <a:lnTo>
                    <a:pt x="6209" y="13991"/>
                  </a:lnTo>
                  <a:lnTo>
                    <a:pt x="6168" y="13962"/>
                  </a:lnTo>
                  <a:lnTo>
                    <a:pt x="6128" y="13933"/>
                  </a:lnTo>
                  <a:lnTo>
                    <a:pt x="6088" y="13902"/>
                  </a:lnTo>
                  <a:lnTo>
                    <a:pt x="6049" y="13872"/>
                  </a:lnTo>
                  <a:lnTo>
                    <a:pt x="6011" y="13839"/>
                  </a:lnTo>
                  <a:lnTo>
                    <a:pt x="5974" y="13805"/>
                  </a:lnTo>
                  <a:lnTo>
                    <a:pt x="5937" y="13772"/>
                  </a:lnTo>
                  <a:lnTo>
                    <a:pt x="5901" y="13737"/>
                  </a:lnTo>
                  <a:lnTo>
                    <a:pt x="5866" y="13701"/>
                  </a:lnTo>
                  <a:lnTo>
                    <a:pt x="5832" y="13665"/>
                  </a:lnTo>
                  <a:lnTo>
                    <a:pt x="5799" y="13627"/>
                  </a:lnTo>
                  <a:lnTo>
                    <a:pt x="5767" y="13589"/>
                  </a:lnTo>
                  <a:lnTo>
                    <a:pt x="5735" y="13550"/>
                  </a:lnTo>
                  <a:lnTo>
                    <a:pt x="5705" y="13510"/>
                  </a:lnTo>
                  <a:lnTo>
                    <a:pt x="5675" y="13470"/>
                  </a:lnTo>
                  <a:lnTo>
                    <a:pt x="5647" y="13429"/>
                  </a:lnTo>
                  <a:lnTo>
                    <a:pt x="5619" y="13387"/>
                  </a:lnTo>
                  <a:lnTo>
                    <a:pt x="5593" y="13345"/>
                  </a:lnTo>
                  <a:lnTo>
                    <a:pt x="5567" y="13301"/>
                  </a:lnTo>
                  <a:lnTo>
                    <a:pt x="5542" y="13257"/>
                  </a:lnTo>
                  <a:lnTo>
                    <a:pt x="5518" y="13212"/>
                  </a:lnTo>
                  <a:lnTo>
                    <a:pt x="5496" y="13167"/>
                  </a:lnTo>
                  <a:lnTo>
                    <a:pt x="5474" y="13122"/>
                  </a:lnTo>
                  <a:lnTo>
                    <a:pt x="5454" y="13075"/>
                  </a:lnTo>
                  <a:lnTo>
                    <a:pt x="5435" y="13028"/>
                  </a:lnTo>
                  <a:lnTo>
                    <a:pt x="5417" y="12981"/>
                  </a:lnTo>
                  <a:lnTo>
                    <a:pt x="5400" y="12932"/>
                  </a:lnTo>
                  <a:lnTo>
                    <a:pt x="5385" y="12884"/>
                  </a:lnTo>
                  <a:lnTo>
                    <a:pt x="5370" y="12835"/>
                  </a:lnTo>
                  <a:lnTo>
                    <a:pt x="5356" y="12785"/>
                  </a:lnTo>
                  <a:lnTo>
                    <a:pt x="5344" y="12735"/>
                  </a:lnTo>
                  <a:lnTo>
                    <a:pt x="5333" y="12684"/>
                  </a:lnTo>
                  <a:lnTo>
                    <a:pt x="5323" y="12633"/>
                  </a:lnTo>
                  <a:lnTo>
                    <a:pt x="5314" y="12582"/>
                  </a:lnTo>
                  <a:lnTo>
                    <a:pt x="5307" y="12531"/>
                  </a:lnTo>
                  <a:lnTo>
                    <a:pt x="5301" y="12478"/>
                  </a:lnTo>
                  <a:lnTo>
                    <a:pt x="5297" y="12426"/>
                  </a:lnTo>
                  <a:lnTo>
                    <a:pt x="5293" y="12373"/>
                  </a:lnTo>
                  <a:lnTo>
                    <a:pt x="5291" y="12319"/>
                  </a:lnTo>
                  <a:lnTo>
                    <a:pt x="5291" y="12265"/>
                  </a:lnTo>
                  <a:lnTo>
                    <a:pt x="5291" y="12212"/>
                  </a:lnTo>
                  <a:lnTo>
                    <a:pt x="5293" y="12158"/>
                  </a:lnTo>
                  <a:lnTo>
                    <a:pt x="5297" y="12105"/>
                  </a:lnTo>
                  <a:lnTo>
                    <a:pt x="5301" y="12052"/>
                  </a:lnTo>
                  <a:lnTo>
                    <a:pt x="5307" y="12000"/>
                  </a:lnTo>
                  <a:lnTo>
                    <a:pt x="5314" y="11949"/>
                  </a:lnTo>
                  <a:lnTo>
                    <a:pt x="5323" y="11897"/>
                  </a:lnTo>
                  <a:lnTo>
                    <a:pt x="5333" y="11846"/>
                  </a:lnTo>
                  <a:lnTo>
                    <a:pt x="5344" y="11795"/>
                  </a:lnTo>
                  <a:lnTo>
                    <a:pt x="5356" y="11745"/>
                  </a:lnTo>
                  <a:lnTo>
                    <a:pt x="5370" y="11695"/>
                  </a:lnTo>
                  <a:lnTo>
                    <a:pt x="5385" y="11646"/>
                  </a:lnTo>
                  <a:lnTo>
                    <a:pt x="5400" y="11597"/>
                  </a:lnTo>
                  <a:lnTo>
                    <a:pt x="5417" y="11550"/>
                  </a:lnTo>
                  <a:lnTo>
                    <a:pt x="5435" y="11502"/>
                  </a:lnTo>
                  <a:lnTo>
                    <a:pt x="5454" y="11455"/>
                  </a:lnTo>
                  <a:lnTo>
                    <a:pt x="5474" y="11409"/>
                  </a:lnTo>
                  <a:lnTo>
                    <a:pt x="5496" y="11363"/>
                  </a:lnTo>
                  <a:lnTo>
                    <a:pt x="5518" y="11318"/>
                  </a:lnTo>
                  <a:lnTo>
                    <a:pt x="5542" y="11273"/>
                  </a:lnTo>
                  <a:lnTo>
                    <a:pt x="5567" y="11229"/>
                  </a:lnTo>
                  <a:lnTo>
                    <a:pt x="5593" y="11186"/>
                  </a:lnTo>
                  <a:lnTo>
                    <a:pt x="5619" y="11144"/>
                  </a:lnTo>
                  <a:lnTo>
                    <a:pt x="5647" y="11102"/>
                  </a:lnTo>
                  <a:lnTo>
                    <a:pt x="5675" y="11060"/>
                  </a:lnTo>
                  <a:lnTo>
                    <a:pt x="5705" y="11021"/>
                  </a:lnTo>
                  <a:lnTo>
                    <a:pt x="5735" y="10981"/>
                  </a:lnTo>
                  <a:lnTo>
                    <a:pt x="5767" y="10941"/>
                  </a:lnTo>
                  <a:lnTo>
                    <a:pt x="5799" y="10904"/>
                  </a:lnTo>
                  <a:lnTo>
                    <a:pt x="5832" y="10866"/>
                  </a:lnTo>
                  <a:lnTo>
                    <a:pt x="5866" y="10829"/>
                  </a:lnTo>
                  <a:lnTo>
                    <a:pt x="5901" y="10794"/>
                  </a:lnTo>
                  <a:lnTo>
                    <a:pt x="5937" y="10759"/>
                  </a:lnTo>
                  <a:lnTo>
                    <a:pt x="5974" y="10724"/>
                  </a:lnTo>
                  <a:lnTo>
                    <a:pt x="6011" y="10692"/>
                  </a:lnTo>
                  <a:lnTo>
                    <a:pt x="6049" y="10659"/>
                  </a:lnTo>
                  <a:lnTo>
                    <a:pt x="6088" y="10628"/>
                  </a:lnTo>
                  <a:lnTo>
                    <a:pt x="6128" y="10597"/>
                  </a:lnTo>
                  <a:lnTo>
                    <a:pt x="6168" y="10568"/>
                  </a:lnTo>
                  <a:lnTo>
                    <a:pt x="6209" y="10539"/>
                  </a:lnTo>
                  <a:lnTo>
                    <a:pt x="6252" y="10512"/>
                  </a:lnTo>
                  <a:lnTo>
                    <a:pt x="6294" y="10485"/>
                  </a:lnTo>
                  <a:lnTo>
                    <a:pt x="6338" y="10460"/>
                  </a:lnTo>
                  <a:lnTo>
                    <a:pt x="6381" y="10435"/>
                  </a:lnTo>
                  <a:lnTo>
                    <a:pt x="6426" y="10412"/>
                  </a:lnTo>
                  <a:lnTo>
                    <a:pt x="6471" y="10390"/>
                  </a:lnTo>
                  <a:lnTo>
                    <a:pt x="6517" y="10368"/>
                  </a:lnTo>
                  <a:lnTo>
                    <a:pt x="6564" y="10348"/>
                  </a:lnTo>
                  <a:lnTo>
                    <a:pt x="6611" y="10329"/>
                  </a:lnTo>
                  <a:lnTo>
                    <a:pt x="6659" y="10310"/>
                  </a:lnTo>
                  <a:lnTo>
                    <a:pt x="6707" y="10293"/>
                  </a:lnTo>
                  <a:lnTo>
                    <a:pt x="6755" y="10278"/>
                  </a:lnTo>
                  <a:lnTo>
                    <a:pt x="6804" y="10264"/>
                  </a:lnTo>
                  <a:lnTo>
                    <a:pt x="6854" y="10249"/>
                  </a:lnTo>
                  <a:lnTo>
                    <a:pt x="6904" y="10237"/>
                  </a:lnTo>
                  <a:lnTo>
                    <a:pt x="6955" y="10227"/>
                  </a:lnTo>
                  <a:lnTo>
                    <a:pt x="7006" y="10217"/>
                  </a:lnTo>
                  <a:lnTo>
                    <a:pt x="7058" y="10209"/>
                  </a:lnTo>
                  <a:lnTo>
                    <a:pt x="7109" y="10200"/>
                  </a:lnTo>
                  <a:lnTo>
                    <a:pt x="7162" y="10195"/>
                  </a:lnTo>
                  <a:lnTo>
                    <a:pt x="7215" y="10190"/>
                  </a:lnTo>
                  <a:lnTo>
                    <a:pt x="7268" y="10187"/>
                  </a:lnTo>
                  <a:lnTo>
                    <a:pt x="7321" y="10185"/>
                  </a:lnTo>
                  <a:lnTo>
                    <a:pt x="7375" y="10184"/>
                  </a:lnTo>
                  <a:close/>
                  <a:moveTo>
                    <a:pt x="2683" y="8673"/>
                  </a:moveTo>
                  <a:lnTo>
                    <a:pt x="5892" y="8673"/>
                  </a:lnTo>
                  <a:lnTo>
                    <a:pt x="5892" y="9542"/>
                  </a:lnTo>
                  <a:lnTo>
                    <a:pt x="2683" y="9542"/>
                  </a:lnTo>
                  <a:lnTo>
                    <a:pt x="2683" y="8673"/>
                  </a:lnTo>
                  <a:close/>
                  <a:moveTo>
                    <a:pt x="2683" y="6586"/>
                  </a:moveTo>
                  <a:lnTo>
                    <a:pt x="9171" y="6586"/>
                  </a:lnTo>
                  <a:lnTo>
                    <a:pt x="9171" y="7456"/>
                  </a:lnTo>
                  <a:lnTo>
                    <a:pt x="2683" y="7456"/>
                  </a:lnTo>
                  <a:lnTo>
                    <a:pt x="2683" y="6586"/>
                  </a:lnTo>
                  <a:close/>
                  <a:moveTo>
                    <a:pt x="2683" y="4500"/>
                  </a:moveTo>
                  <a:lnTo>
                    <a:pt x="9171" y="4500"/>
                  </a:lnTo>
                  <a:lnTo>
                    <a:pt x="9171" y="5369"/>
                  </a:lnTo>
                  <a:lnTo>
                    <a:pt x="2683" y="5369"/>
                  </a:lnTo>
                  <a:lnTo>
                    <a:pt x="2683" y="4500"/>
                  </a:lnTo>
                  <a:close/>
                  <a:moveTo>
                    <a:pt x="2683" y="2415"/>
                  </a:moveTo>
                  <a:lnTo>
                    <a:pt x="9171" y="2415"/>
                  </a:lnTo>
                  <a:lnTo>
                    <a:pt x="9171" y="3283"/>
                  </a:lnTo>
                  <a:lnTo>
                    <a:pt x="2683" y="3283"/>
                  </a:lnTo>
                  <a:lnTo>
                    <a:pt x="2683" y="2415"/>
                  </a:lnTo>
                  <a:close/>
                </a:path>
              </a:pathLst>
            </a:custGeom>
            <a:solidFill>
              <a:srgbClr val="93959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760" name="Прямоугольник 27"/>
            <p:cNvSpPr>
              <a:spLocks noChangeArrowheads="1"/>
            </p:cNvSpPr>
            <p:nvPr/>
          </p:nvSpPr>
          <p:spPr bwMode="auto">
            <a:xfrm>
              <a:off x="4860031" y="1771875"/>
              <a:ext cx="308522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ru-RU" altLang="ru-RU" dirty="0">
                  <a:solidFill>
                    <a:srgbClr val="444444"/>
                  </a:solidFill>
                  <a:latin typeface="+mn-lt"/>
                  <a:ea typeface="Arial Unicode MS" panose="020B0604020202020204" pitchFamily="34" charset="-128"/>
                </a:rPr>
                <a:t>Соответствие функционала площадки требованиям КС</a:t>
              </a:r>
            </a:p>
          </p:txBody>
        </p:sp>
      </p:grpSp>
      <p:sp>
        <p:nvSpPr>
          <p:cNvPr id="23" name="Freeform 5"/>
          <p:cNvSpPr>
            <a:spLocks/>
          </p:cNvSpPr>
          <p:nvPr/>
        </p:nvSpPr>
        <p:spPr bwMode="auto">
          <a:xfrm>
            <a:off x="4683579" y="2562429"/>
            <a:ext cx="773112" cy="906463"/>
          </a:xfrm>
          <a:custGeom>
            <a:avLst/>
            <a:gdLst>
              <a:gd name="T0" fmla="*/ 2343 w 4387"/>
              <a:gd name="T1" fmla="*/ 812 h 5139"/>
              <a:gd name="T2" fmla="*/ 1604 w 4387"/>
              <a:gd name="T3" fmla="*/ 1488 h 5139"/>
              <a:gd name="T4" fmla="*/ 1397 w 4387"/>
              <a:gd name="T5" fmla="*/ 1432 h 5139"/>
              <a:gd name="T6" fmla="*/ 1188 w 4387"/>
              <a:gd name="T7" fmla="*/ 1381 h 5139"/>
              <a:gd name="T8" fmla="*/ 976 w 4387"/>
              <a:gd name="T9" fmla="*/ 1336 h 5139"/>
              <a:gd name="T10" fmla="*/ 763 w 4387"/>
              <a:gd name="T11" fmla="*/ 1299 h 5139"/>
              <a:gd name="T12" fmla="*/ 548 w 4387"/>
              <a:gd name="T13" fmla="*/ 1266 h 5139"/>
              <a:gd name="T14" fmla="*/ 330 w 4387"/>
              <a:gd name="T15" fmla="*/ 1241 h 5139"/>
              <a:gd name="T16" fmla="*/ 110 w 4387"/>
              <a:gd name="T17" fmla="*/ 1222 h 5139"/>
              <a:gd name="T18" fmla="*/ 0 w 4387"/>
              <a:gd name="T19" fmla="*/ 4196 h 5139"/>
              <a:gd name="T20" fmla="*/ 160 w 4387"/>
              <a:gd name="T21" fmla="*/ 4214 h 5139"/>
              <a:gd name="T22" fmla="*/ 319 w 4387"/>
              <a:gd name="T23" fmla="*/ 4238 h 5139"/>
              <a:gd name="T24" fmla="*/ 475 w 4387"/>
              <a:gd name="T25" fmla="*/ 4268 h 5139"/>
              <a:gd name="T26" fmla="*/ 631 w 4387"/>
              <a:gd name="T27" fmla="*/ 4304 h 5139"/>
              <a:gd name="T28" fmla="*/ 784 w 4387"/>
              <a:gd name="T29" fmla="*/ 4346 h 5139"/>
              <a:gd name="T30" fmla="*/ 933 w 4387"/>
              <a:gd name="T31" fmla="*/ 4392 h 5139"/>
              <a:gd name="T32" fmla="*/ 1081 w 4387"/>
              <a:gd name="T33" fmla="*/ 4444 h 5139"/>
              <a:gd name="T34" fmla="*/ 1226 w 4387"/>
              <a:gd name="T35" fmla="*/ 4502 h 5139"/>
              <a:gd name="T36" fmla="*/ 1368 w 4387"/>
              <a:gd name="T37" fmla="*/ 4564 h 5139"/>
              <a:gd name="T38" fmla="*/ 1508 w 4387"/>
              <a:gd name="T39" fmla="*/ 4633 h 5139"/>
              <a:gd name="T40" fmla="*/ 1645 w 4387"/>
              <a:gd name="T41" fmla="*/ 4706 h 5139"/>
              <a:gd name="T42" fmla="*/ 1778 w 4387"/>
              <a:gd name="T43" fmla="*/ 4783 h 5139"/>
              <a:gd name="T44" fmla="*/ 1909 w 4387"/>
              <a:gd name="T45" fmla="*/ 4865 h 5139"/>
              <a:gd name="T46" fmla="*/ 2036 w 4387"/>
              <a:gd name="T47" fmla="*/ 4952 h 5139"/>
              <a:gd name="T48" fmla="*/ 2160 w 4387"/>
              <a:gd name="T49" fmla="*/ 5044 h 5139"/>
              <a:gd name="T50" fmla="*/ 2280 w 4387"/>
              <a:gd name="T51" fmla="*/ 5139 h 5139"/>
              <a:gd name="T52" fmla="*/ 4307 w 4387"/>
              <a:gd name="T53" fmla="*/ 2961 h 5139"/>
              <a:gd name="T54" fmla="*/ 4141 w 4387"/>
              <a:gd name="T55" fmla="*/ 2822 h 5139"/>
              <a:gd name="T56" fmla="*/ 3970 w 4387"/>
              <a:gd name="T57" fmla="*/ 2688 h 5139"/>
              <a:gd name="T58" fmla="*/ 3797 w 4387"/>
              <a:gd name="T59" fmla="*/ 2558 h 5139"/>
              <a:gd name="T60" fmla="*/ 3619 w 4387"/>
              <a:gd name="T61" fmla="*/ 2434 h 5139"/>
              <a:gd name="T62" fmla="*/ 3437 w 4387"/>
              <a:gd name="T63" fmla="*/ 2315 h 5139"/>
              <a:gd name="T64" fmla="*/ 3251 w 4387"/>
              <a:gd name="T65" fmla="*/ 2202 h 5139"/>
              <a:gd name="T66" fmla="*/ 3063 w 4387"/>
              <a:gd name="T67" fmla="*/ 2094 h 5139"/>
              <a:gd name="T68" fmla="*/ 3017 w 4387"/>
              <a:gd name="T69" fmla="*/ 1090 h 5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87" h="5139">
                <a:moveTo>
                  <a:pt x="3074" y="0"/>
                </a:moveTo>
                <a:lnTo>
                  <a:pt x="2343" y="812"/>
                </a:lnTo>
                <a:lnTo>
                  <a:pt x="1706" y="1519"/>
                </a:lnTo>
                <a:lnTo>
                  <a:pt x="1604" y="1488"/>
                </a:lnTo>
                <a:lnTo>
                  <a:pt x="1500" y="1459"/>
                </a:lnTo>
                <a:lnTo>
                  <a:pt x="1397" y="1432"/>
                </a:lnTo>
                <a:lnTo>
                  <a:pt x="1293" y="1406"/>
                </a:lnTo>
                <a:lnTo>
                  <a:pt x="1188" y="1381"/>
                </a:lnTo>
                <a:lnTo>
                  <a:pt x="1082" y="1358"/>
                </a:lnTo>
                <a:lnTo>
                  <a:pt x="976" y="1336"/>
                </a:lnTo>
                <a:lnTo>
                  <a:pt x="871" y="1317"/>
                </a:lnTo>
                <a:lnTo>
                  <a:pt x="763" y="1299"/>
                </a:lnTo>
                <a:lnTo>
                  <a:pt x="656" y="1282"/>
                </a:lnTo>
                <a:lnTo>
                  <a:pt x="548" y="1266"/>
                </a:lnTo>
                <a:lnTo>
                  <a:pt x="439" y="1254"/>
                </a:lnTo>
                <a:lnTo>
                  <a:pt x="330" y="1241"/>
                </a:lnTo>
                <a:lnTo>
                  <a:pt x="220" y="1232"/>
                </a:lnTo>
                <a:lnTo>
                  <a:pt x="110" y="1222"/>
                </a:lnTo>
                <a:lnTo>
                  <a:pt x="0" y="1216"/>
                </a:lnTo>
                <a:lnTo>
                  <a:pt x="0" y="4196"/>
                </a:lnTo>
                <a:lnTo>
                  <a:pt x="80" y="4204"/>
                </a:lnTo>
                <a:lnTo>
                  <a:pt x="160" y="4214"/>
                </a:lnTo>
                <a:lnTo>
                  <a:pt x="240" y="4225"/>
                </a:lnTo>
                <a:lnTo>
                  <a:pt x="319" y="4238"/>
                </a:lnTo>
                <a:lnTo>
                  <a:pt x="398" y="4252"/>
                </a:lnTo>
                <a:lnTo>
                  <a:pt x="475" y="4268"/>
                </a:lnTo>
                <a:lnTo>
                  <a:pt x="553" y="4285"/>
                </a:lnTo>
                <a:lnTo>
                  <a:pt x="631" y="4304"/>
                </a:lnTo>
                <a:lnTo>
                  <a:pt x="707" y="4324"/>
                </a:lnTo>
                <a:lnTo>
                  <a:pt x="784" y="4346"/>
                </a:lnTo>
                <a:lnTo>
                  <a:pt x="858" y="4368"/>
                </a:lnTo>
                <a:lnTo>
                  <a:pt x="933" y="4392"/>
                </a:lnTo>
                <a:lnTo>
                  <a:pt x="1008" y="4418"/>
                </a:lnTo>
                <a:lnTo>
                  <a:pt x="1081" y="4444"/>
                </a:lnTo>
                <a:lnTo>
                  <a:pt x="1153" y="4472"/>
                </a:lnTo>
                <a:lnTo>
                  <a:pt x="1226" y="4502"/>
                </a:lnTo>
                <a:lnTo>
                  <a:pt x="1298" y="4533"/>
                </a:lnTo>
                <a:lnTo>
                  <a:pt x="1368" y="4564"/>
                </a:lnTo>
                <a:lnTo>
                  <a:pt x="1439" y="4598"/>
                </a:lnTo>
                <a:lnTo>
                  <a:pt x="1508" y="4633"/>
                </a:lnTo>
                <a:lnTo>
                  <a:pt x="1577" y="4668"/>
                </a:lnTo>
                <a:lnTo>
                  <a:pt x="1645" y="4706"/>
                </a:lnTo>
                <a:lnTo>
                  <a:pt x="1712" y="4744"/>
                </a:lnTo>
                <a:lnTo>
                  <a:pt x="1778" y="4783"/>
                </a:lnTo>
                <a:lnTo>
                  <a:pt x="1844" y="4824"/>
                </a:lnTo>
                <a:lnTo>
                  <a:pt x="1909" y="4865"/>
                </a:lnTo>
                <a:lnTo>
                  <a:pt x="1973" y="4908"/>
                </a:lnTo>
                <a:lnTo>
                  <a:pt x="2036" y="4952"/>
                </a:lnTo>
                <a:lnTo>
                  <a:pt x="2098" y="4998"/>
                </a:lnTo>
                <a:lnTo>
                  <a:pt x="2160" y="5044"/>
                </a:lnTo>
                <a:lnTo>
                  <a:pt x="2220" y="5091"/>
                </a:lnTo>
                <a:lnTo>
                  <a:pt x="2280" y="5139"/>
                </a:lnTo>
                <a:lnTo>
                  <a:pt x="4387" y="3033"/>
                </a:lnTo>
                <a:lnTo>
                  <a:pt x="4307" y="2961"/>
                </a:lnTo>
                <a:lnTo>
                  <a:pt x="4224" y="2891"/>
                </a:lnTo>
                <a:lnTo>
                  <a:pt x="4141" y="2822"/>
                </a:lnTo>
                <a:lnTo>
                  <a:pt x="4056" y="2755"/>
                </a:lnTo>
                <a:lnTo>
                  <a:pt x="3970" y="2688"/>
                </a:lnTo>
                <a:lnTo>
                  <a:pt x="3884" y="2622"/>
                </a:lnTo>
                <a:lnTo>
                  <a:pt x="3797" y="2558"/>
                </a:lnTo>
                <a:lnTo>
                  <a:pt x="3708" y="2495"/>
                </a:lnTo>
                <a:lnTo>
                  <a:pt x="3619" y="2434"/>
                </a:lnTo>
                <a:lnTo>
                  <a:pt x="3529" y="2373"/>
                </a:lnTo>
                <a:lnTo>
                  <a:pt x="3437" y="2315"/>
                </a:lnTo>
                <a:lnTo>
                  <a:pt x="3345" y="2257"/>
                </a:lnTo>
                <a:lnTo>
                  <a:pt x="3251" y="2202"/>
                </a:lnTo>
                <a:lnTo>
                  <a:pt x="3158" y="2146"/>
                </a:lnTo>
                <a:lnTo>
                  <a:pt x="3063" y="2094"/>
                </a:lnTo>
                <a:lnTo>
                  <a:pt x="2966" y="2041"/>
                </a:lnTo>
                <a:lnTo>
                  <a:pt x="3017" y="1090"/>
                </a:lnTo>
                <a:lnTo>
                  <a:pt x="3074" y="0"/>
                </a:lnTo>
                <a:close/>
              </a:path>
            </a:pathLst>
          </a:custGeom>
          <a:solidFill>
            <a:srgbClr val="6D6F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4" name="Freeform 6"/>
          <p:cNvSpPr>
            <a:spLocks/>
          </p:cNvSpPr>
          <p:nvPr/>
        </p:nvSpPr>
        <p:spPr bwMode="auto">
          <a:xfrm>
            <a:off x="5185229" y="3197429"/>
            <a:ext cx="906462" cy="773113"/>
          </a:xfrm>
          <a:custGeom>
            <a:avLst/>
            <a:gdLst>
              <a:gd name="T0" fmla="*/ 4051 w 5142"/>
              <a:gd name="T1" fmla="*/ 1370 h 4385"/>
              <a:gd name="T2" fmla="*/ 3047 w 5142"/>
              <a:gd name="T3" fmla="*/ 1324 h 4385"/>
              <a:gd name="T4" fmla="*/ 2939 w 5142"/>
              <a:gd name="T5" fmla="*/ 1134 h 4385"/>
              <a:gd name="T6" fmla="*/ 2826 w 5142"/>
              <a:gd name="T7" fmla="*/ 949 h 4385"/>
              <a:gd name="T8" fmla="*/ 2707 w 5142"/>
              <a:gd name="T9" fmla="*/ 767 h 4385"/>
              <a:gd name="T10" fmla="*/ 2583 w 5142"/>
              <a:gd name="T11" fmla="*/ 589 h 4385"/>
              <a:gd name="T12" fmla="*/ 2453 w 5142"/>
              <a:gd name="T13" fmla="*/ 415 h 4385"/>
              <a:gd name="T14" fmla="*/ 2319 w 5142"/>
              <a:gd name="T15" fmla="*/ 246 h 4385"/>
              <a:gd name="T16" fmla="*/ 2178 w 5142"/>
              <a:gd name="T17" fmla="*/ 80 h 4385"/>
              <a:gd name="T18" fmla="*/ 0 w 5142"/>
              <a:gd name="T19" fmla="*/ 2106 h 4385"/>
              <a:gd name="T20" fmla="*/ 95 w 5142"/>
              <a:gd name="T21" fmla="*/ 2226 h 4385"/>
              <a:gd name="T22" fmla="*/ 186 w 5142"/>
              <a:gd name="T23" fmla="*/ 2350 h 4385"/>
              <a:gd name="T24" fmla="*/ 273 w 5142"/>
              <a:gd name="T25" fmla="*/ 2477 h 4385"/>
              <a:gd name="T26" fmla="*/ 356 w 5142"/>
              <a:gd name="T27" fmla="*/ 2608 h 4385"/>
              <a:gd name="T28" fmla="*/ 434 w 5142"/>
              <a:gd name="T29" fmla="*/ 2741 h 4385"/>
              <a:gd name="T30" fmla="*/ 507 w 5142"/>
              <a:gd name="T31" fmla="*/ 2878 h 4385"/>
              <a:gd name="T32" fmla="*/ 574 w 5142"/>
              <a:gd name="T33" fmla="*/ 3017 h 4385"/>
              <a:gd name="T34" fmla="*/ 637 w 5142"/>
              <a:gd name="T35" fmla="*/ 3160 h 4385"/>
              <a:gd name="T36" fmla="*/ 695 w 5142"/>
              <a:gd name="T37" fmla="*/ 3304 h 4385"/>
              <a:gd name="T38" fmla="*/ 747 w 5142"/>
              <a:gd name="T39" fmla="*/ 3452 h 4385"/>
              <a:gd name="T40" fmla="*/ 794 w 5142"/>
              <a:gd name="T41" fmla="*/ 3602 h 4385"/>
              <a:gd name="T42" fmla="*/ 836 w 5142"/>
              <a:gd name="T43" fmla="*/ 3754 h 4385"/>
              <a:gd name="T44" fmla="*/ 872 w 5142"/>
              <a:gd name="T45" fmla="*/ 3908 h 4385"/>
              <a:gd name="T46" fmla="*/ 902 w 5142"/>
              <a:gd name="T47" fmla="*/ 4066 h 4385"/>
              <a:gd name="T48" fmla="*/ 926 w 5142"/>
              <a:gd name="T49" fmla="*/ 4225 h 4385"/>
              <a:gd name="T50" fmla="*/ 944 w 5142"/>
              <a:gd name="T51" fmla="*/ 4385 h 4385"/>
              <a:gd name="T52" fmla="*/ 3918 w 5142"/>
              <a:gd name="T53" fmla="*/ 4275 h 4385"/>
              <a:gd name="T54" fmla="*/ 3900 w 5142"/>
              <a:gd name="T55" fmla="*/ 4055 h 4385"/>
              <a:gd name="T56" fmla="*/ 3874 w 5142"/>
              <a:gd name="T57" fmla="*/ 3837 h 4385"/>
              <a:gd name="T58" fmla="*/ 3843 w 5142"/>
              <a:gd name="T59" fmla="*/ 3621 h 4385"/>
              <a:gd name="T60" fmla="*/ 3805 w 5142"/>
              <a:gd name="T61" fmla="*/ 3409 h 4385"/>
              <a:gd name="T62" fmla="*/ 3760 w 5142"/>
              <a:gd name="T63" fmla="*/ 3197 h 4385"/>
              <a:gd name="T64" fmla="*/ 3709 w 5142"/>
              <a:gd name="T65" fmla="*/ 2988 h 4385"/>
              <a:gd name="T66" fmla="*/ 3653 w 5142"/>
              <a:gd name="T67" fmla="*/ 2781 h 4385"/>
              <a:gd name="T68" fmla="*/ 4330 w 5142"/>
              <a:gd name="T69" fmla="*/ 2043 h 4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42" h="4385">
                <a:moveTo>
                  <a:pt x="5142" y="1312"/>
                </a:moveTo>
                <a:lnTo>
                  <a:pt x="4051" y="1370"/>
                </a:lnTo>
                <a:lnTo>
                  <a:pt x="3100" y="1419"/>
                </a:lnTo>
                <a:lnTo>
                  <a:pt x="3047" y="1324"/>
                </a:lnTo>
                <a:lnTo>
                  <a:pt x="2994" y="1228"/>
                </a:lnTo>
                <a:lnTo>
                  <a:pt x="2939" y="1134"/>
                </a:lnTo>
                <a:lnTo>
                  <a:pt x="2884" y="1041"/>
                </a:lnTo>
                <a:lnTo>
                  <a:pt x="2826" y="949"/>
                </a:lnTo>
                <a:lnTo>
                  <a:pt x="2767" y="857"/>
                </a:lnTo>
                <a:lnTo>
                  <a:pt x="2707" y="767"/>
                </a:lnTo>
                <a:lnTo>
                  <a:pt x="2645" y="678"/>
                </a:lnTo>
                <a:lnTo>
                  <a:pt x="2583" y="589"/>
                </a:lnTo>
                <a:lnTo>
                  <a:pt x="2518" y="502"/>
                </a:lnTo>
                <a:lnTo>
                  <a:pt x="2453" y="415"/>
                </a:lnTo>
                <a:lnTo>
                  <a:pt x="2386" y="331"/>
                </a:lnTo>
                <a:lnTo>
                  <a:pt x="2319" y="246"/>
                </a:lnTo>
                <a:lnTo>
                  <a:pt x="2250" y="163"/>
                </a:lnTo>
                <a:lnTo>
                  <a:pt x="2178" y="80"/>
                </a:lnTo>
                <a:lnTo>
                  <a:pt x="2107" y="0"/>
                </a:lnTo>
                <a:lnTo>
                  <a:pt x="0" y="2106"/>
                </a:lnTo>
                <a:lnTo>
                  <a:pt x="48" y="2166"/>
                </a:lnTo>
                <a:lnTo>
                  <a:pt x="95" y="2226"/>
                </a:lnTo>
                <a:lnTo>
                  <a:pt x="141" y="2288"/>
                </a:lnTo>
                <a:lnTo>
                  <a:pt x="186" y="2350"/>
                </a:lnTo>
                <a:lnTo>
                  <a:pt x="230" y="2413"/>
                </a:lnTo>
                <a:lnTo>
                  <a:pt x="273" y="2477"/>
                </a:lnTo>
                <a:lnTo>
                  <a:pt x="315" y="2542"/>
                </a:lnTo>
                <a:lnTo>
                  <a:pt x="356" y="2608"/>
                </a:lnTo>
                <a:lnTo>
                  <a:pt x="396" y="2674"/>
                </a:lnTo>
                <a:lnTo>
                  <a:pt x="434" y="2741"/>
                </a:lnTo>
                <a:lnTo>
                  <a:pt x="470" y="2809"/>
                </a:lnTo>
                <a:lnTo>
                  <a:pt x="507" y="2878"/>
                </a:lnTo>
                <a:lnTo>
                  <a:pt x="542" y="2947"/>
                </a:lnTo>
                <a:lnTo>
                  <a:pt x="574" y="3017"/>
                </a:lnTo>
                <a:lnTo>
                  <a:pt x="607" y="3087"/>
                </a:lnTo>
                <a:lnTo>
                  <a:pt x="637" y="3160"/>
                </a:lnTo>
                <a:lnTo>
                  <a:pt x="667" y="3231"/>
                </a:lnTo>
                <a:lnTo>
                  <a:pt x="695" y="3304"/>
                </a:lnTo>
                <a:lnTo>
                  <a:pt x="722" y="3377"/>
                </a:lnTo>
                <a:lnTo>
                  <a:pt x="747" y="3452"/>
                </a:lnTo>
                <a:lnTo>
                  <a:pt x="771" y="3526"/>
                </a:lnTo>
                <a:lnTo>
                  <a:pt x="794" y="3602"/>
                </a:lnTo>
                <a:lnTo>
                  <a:pt x="816" y="3678"/>
                </a:lnTo>
                <a:lnTo>
                  <a:pt x="836" y="3754"/>
                </a:lnTo>
                <a:lnTo>
                  <a:pt x="855" y="3831"/>
                </a:lnTo>
                <a:lnTo>
                  <a:pt x="872" y="3908"/>
                </a:lnTo>
                <a:lnTo>
                  <a:pt x="887" y="3987"/>
                </a:lnTo>
                <a:lnTo>
                  <a:pt x="902" y="4066"/>
                </a:lnTo>
                <a:lnTo>
                  <a:pt x="915" y="4145"/>
                </a:lnTo>
                <a:lnTo>
                  <a:pt x="926" y="4225"/>
                </a:lnTo>
                <a:lnTo>
                  <a:pt x="936" y="4304"/>
                </a:lnTo>
                <a:lnTo>
                  <a:pt x="944" y="4385"/>
                </a:lnTo>
                <a:lnTo>
                  <a:pt x="3925" y="4385"/>
                </a:lnTo>
                <a:lnTo>
                  <a:pt x="3918" y="4275"/>
                </a:lnTo>
                <a:lnTo>
                  <a:pt x="3910" y="4165"/>
                </a:lnTo>
                <a:lnTo>
                  <a:pt x="3900" y="4055"/>
                </a:lnTo>
                <a:lnTo>
                  <a:pt x="3888" y="3946"/>
                </a:lnTo>
                <a:lnTo>
                  <a:pt x="3874" y="3837"/>
                </a:lnTo>
                <a:lnTo>
                  <a:pt x="3859" y="3729"/>
                </a:lnTo>
                <a:lnTo>
                  <a:pt x="3843" y="3621"/>
                </a:lnTo>
                <a:lnTo>
                  <a:pt x="3825" y="3515"/>
                </a:lnTo>
                <a:lnTo>
                  <a:pt x="3805" y="3409"/>
                </a:lnTo>
                <a:lnTo>
                  <a:pt x="3783" y="3302"/>
                </a:lnTo>
                <a:lnTo>
                  <a:pt x="3760" y="3197"/>
                </a:lnTo>
                <a:lnTo>
                  <a:pt x="3736" y="3093"/>
                </a:lnTo>
                <a:lnTo>
                  <a:pt x="3709" y="2988"/>
                </a:lnTo>
                <a:lnTo>
                  <a:pt x="3682" y="2885"/>
                </a:lnTo>
                <a:lnTo>
                  <a:pt x="3653" y="2781"/>
                </a:lnTo>
                <a:lnTo>
                  <a:pt x="3622" y="2680"/>
                </a:lnTo>
                <a:lnTo>
                  <a:pt x="4330" y="2043"/>
                </a:lnTo>
                <a:lnTo>
                  <a:pt x="5142" y="1312"/>
                </a:lnTo>
                <a:close/>
              </a:path>
            </a:pathLst>
          </a:custGeom>
          <a:solidFill>
            <a:srgbClr val="7C7E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>
            <a:off x="5185229" y="4110241"/>
            <a:ext cx="906462" cy="773113"/>
          </a:xfrm>
          <a:custGeom>
            <a:avLst/>
            <a:gdLst>
              <a:gd name="T0" fmla="*/ 4330 w 5142"/>
              <a:gd name="T1" fmla="*/ 2342 h 4385"/>
              <a:gd name="T2" fmla="*/ 3653 w 5142"/>
              <a:gd name="T3" fmla="*/ 1602 h 4385"/>
              <a:gd name="T4" fmla="*/ 3709 w 5142"/>
              <a:gd name="T5" fmla="*/ 1396 h 4385"/>
              <a:gd name="T6" fmla="*/ 3760 w 5142"/>
              <a:gd name="T7" fmla="*/ 1188 h 4385"/>
              <a:gd name="T8" fmla="*/ 3805 w 5142"/>
              <a:gd name="T9" fmla="*/ 976 h 4385"/>
              <a:gd name="T10" fmla="*/ 3843 w 5142"/>
              <a:gd name="T11" fmla="*/ 762 h 4385"/>
              <a:gd name="T12" fmla="*/ 3874 w 5142"/>
              <a:gd name="T13" fmla="*/ 548 h 4385"/>
              <a:gd name="T14" fmla="*/ 3900 w 5142"/>
              <a:gd name="T15" fmla="*/ 330 h 4385"/>
              <a:gd name="T16" fmla="*/ 3918 w 5142"/>
              <a:gd name="T17" fmla="*/ 110 h 4385"/>
              <a:gd name="T18" fmla="*/ 944 w 5142"/>
              <a:gd name="T19" fmla="*/ 0 h 4385"/>
              <a:gd name="T20" fmla="*/ 926 w 5142"/>
              <a:gd name="T21" fmla="*/ 160 h 4385"/>
              <a:gd name="T22" fmla="*/ 902 w 5142"/>
              <a:gd name="T23" fmla="*/ 319 h 4385"/>
              <a:gd name="T24" fmla="*/ 872 w 5142"/>
              <a:gd name="T25" fmla="*/ 476 h 4385"/>
              <a:gd name="T26" fmla="*/ 836 w 5142"/>
              <a:gd name="T27" fmla="*/ 631 h 4385"/>
              <a:gd name="T28" fmla="*/ 794 w 5142"/>
              <a:gd name="T29" fmla="*/ 783 h 4385"/>
              <a:gd name="T30" fmla="*/ 747 w 5142"/>
              <a:gd name="T31" fmla="*/ 933 h 4385"/>
              <a:gd name="T32" fmla="*/ 695 w 5142"/>
              <a:gd name="T33" fmla="*/ 1081 h 4385"/>
              <a:gd name="T34" fmla="*/ 637 w 5142"/>
              <a:gd name="T35" fmla="*/ 1225 h 4385"/>
              <a:gd name="T36" fmla="*/ 574 w 5142"/>
              <a:gd name="T37" fmla="*/ 1368 h 4385"/>
              <a:gd name="T38" fmla="*/ 507 w 5142"/>
              <a:gd name="T39" fmla="*/ 1507 h 4385"/>
              <a:gd name="T40" fmla="*/ 434 w 5142"/>
              <a:gd name="T41" fmla="*/ 1644 h 4385"/>
              <a:gd name="T42" fmla="*/ 356 w 5142"/>
              <a:gd name="T43" fmla="*/ 1777 h 4385"/>
              <a:gd name="T44" fmla="*/ 273 w 5142"/>
              <a:gd name="T45" fmla="*/ 1908 h 4385"/>
              <a:gd name="T46" fmla="*/ 186 w 5142"/>
              <a:gd name="T47" fmla="*/ 2035 h 4385"/>
              <a:gd name="T48" fmla="*/ 95 w 5142"/>
              <a:gd name="T49" fmla="*/ 2159 h 4385"/>
              <a:gd name="T50" fmla="*/ 0 w 5142"/>
              <a:gd name="T51" fmla="*/ 2279 h 4385"/>
              <a:gd name="T52" fmla="*/ 2178 w 5142"/>
              <a:gd name="T53" fmla="*/ 4304 h 4385"/>
              <a:gd name="T54" fmla="*/ 2319 w 5142"/>
              <a:gd name="T55" fmla="*/ 4138 h 4385"/>
              <a:gd name="T56" fmla="*/ 2453 w 5142"/>
              <a:gd name="T57" fmla="*/ 3969 h 4385"/>
              <a:gd name="T58" fmla="*/ 2583 w 5142"/>
              <a:gd name="T59" fmla="*/ 3796 h 4385"/>
              <a:gd name="T60" fmla="*/ 2707 w 5142"/>
              <a:gd name="T61" fmla="*/ 3618 h 4385"/>
              <a:gd name="T62" fmla="*/ 2826 w 5142"/>
              <a:gd name="T63" fmla="*/ 3435 h 4385"/>
              <a:gd name="T64" fmla="*/ 2939 w 5142"/>
              <a:gd name="T65" fmla="*/ 3250 h 4385"/>
              <a:gd name="T66" fmla="*/ 3047 w 5142"/>
              <a:gd name="T67" fmla="*/ 3061 h 4385"/>
              <a:gd name="T68" fmla="*/ 4051 w 5142"/>
              <a:gd name="T69" fmla="*/ 3015 h 4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42" h="4385">
                <a:moveTo>
                  <a:pt x="5142" y="3073"/>
                </a:moveTo>
                <a:lnTo>
                  <a:pt x="4330" y="2342"/>
                </a:lnTo>
                <a:lnTo>
                  <a:pt x="3622" y="1705"/>
                </a:lnTo>
                <a:lnTo>
                  <a:pt x="3653" y="1602"/>
                </a:lnTo>
                <a:lnTo>
                  <a:pt x="3682" y="1500"/>
                </a:lnTo>
                <a:lnTo>
                  <a:pt x="3709" y="1396"/>
                </a:lnTo>
                <a:lnTo>
                  <a:pt x="3736" y="1292"/>
                </a:lnTo>
                <a:lnTo>
                  <a:pt x="3760" y="1188"/>
                </a:lnTo>
                <a:lnTo>
                  <a:pt x="3783" y="1082"/>
                </a:lnTo>
                <a:lnTo>
                  <a:pt x="3805" y="976"/>
                </a:lnTo>
                <a:lnTo>
                  <a:pt x="3825" y="870"/>
                </a:lnTo>
                <a:lnTo>
                  <a:pt x="3843" y="762"/>
                </a:lnTo>
                <a:lnTo>
                  <a:pt x="3859" y="656"/>
                </a:lnTo>
                <a:lnTo>
                  <a:pt x="3874" y="548"/>
                </a:lnTo>
                <a:lnTo>
                  <a:pt x="3888" y="439"/>
                </a:lnTo>
                <a:lnTo>
                  <a:pt x="3900" y="330"/>
                </a:lnTo>
                <a:lnTo>
                  <a:pt x="3910" y="220"/>
                </a:lnTo>
                <a:lnTo>
                  <a:pt x="3918" y="110"/>
                </a:lnTo>
                <a:lnTo>
                  <a:pt x="3925" y="0"/>
                </a:lnTo>
                <a:lnTo>
                  <a:pt x="944" y="0"/>
                </a:lnTo>
                <a:lnTo>
                  <a:pt x="936" y="81"/>
                </a:lnTo>
                <a:lnTo>
                  <a:pt x="926" y="160"/>
                </a:lnTo>
                <a:lnTo>
                  <a:pt x="915" y="240"/>
                </a:lnTo>
                <a:lnTo>
                  <a:pt x="902" y="319"/>
                </a:lnTo>
                <a:lnTo>
                  <a:pt x="887" y="398"/>
                </a:lnTo>
                <a:lnTo>
                  <a:pt x="872" y="476"/>
                </a:lnTo>
                <a:lnTo>
                  <a:pt x="855" y="553"/>
                </a:lnTo>
                <a:lnTo>
                  <a:pt x="836" y="631"/>
                </a:lnTo>
                <a:lnTo>
                  <a:pt x="816" y="707"/>
                </a:lnTo>
                <a:lnTo>
                  <a:pt x="794" y="783"/>
                </a:lnTo>
                <a:lnTo>
                  <a:pt x="771" y="858"/>
                </a:lnTo>
                <a:lnTo>
                  <a:pt x="747" y="933"/>
                </a:lnTo>
                <a:lnTo>
                  <a:pt x="722" y="1008"/>
                </a:lnTo>
                <a:lnTo>
                  <a:pt x="695" y="1081"/>
                </a:lnTo>
                <a:lnTo>
                  <a:pt x="667" y="1153"/>
                </a:lnTo>
                <a:lnTo>
                  <a:pt x="637" y="1225"/>
                </a:lnTo>
                <a:lnTo>
                  <a:pt x="607" y="1297"/>
                </a:lnTo>
                <a:lnTo>
                  <a:pt x="574" y="1368"/>
                </a:lnTo>
                <a:lnTo>
                  <a:pt x="542" y="1438"/>
                </a:lnTo>
                <a:lnTo>
                  <a:pt x="507" y="1507"/>
                </a:lnTo>
                <a:lnTo>
                  <a:pt x="471" y="1576"/>
                </a:lnTo>
                <a:lnTo>
                  <a:pt x="434" y="1644"/>
                </a:lnTo>
                <a:lnTo>
                  <a:pt x="396" y="1711"/>
                </a:lnTo>
                <a:lnTo>
                  <a:pt x="356" y="1777"/>
                </a:lnTo>
                <a:lnTo>
                  <a:pt x="315" y="1843"/>
                </a:lnTo>
                <a:lnTo>
                  <a:pt x="273" y="1908"/>
                </a:lnTo>
                <a:lnTo>
                  <a:pt x="231" y="1972"/>
                </a:lnTo>
                <a:lnTo>
                  <a:pt x="186" y="2035"/>
                </a:lnTo>
                <a:lnTo>
                  <a:pt x="141" y="2097"/>
                </a:lnTo>
                <a:lnTo>
                  <a:pt x="95" y="2159"/>
                </a:lnTo>
                <a:lnTo>
                  <a:pt x="48" y="2219"/>
                </a:lnTo>
                <a:lnTo>
                  <a:pt x="0" y="2279"/>
                </a:lnTo>
                <a:lnTo>
                  <a:pt x="2107" y="4385"/>
                </a:lnTo>
                <a:lnTo>
                  <a:pt x="2178" y="4304"/>
                </a:lnTo>
                <a:lnTo>
                  <a:pt x="2250" y="4222"/>
                </a:lnTo>
                <a:lnTo>
                  <a:pt x="2319" y="4138"/>
                </a:lnTo>
                <a:lnTo>
                  <a:pt x="2386" y="4054"/>
                </a:lnTo>
                <a:lnTo>
                  <a:pt x="2453" y="3969"/>
                </a:lnTo>
                <a:lnTo>
                  <a:pt x="2518" y="3883"/>
                </a:lnTo>
                <a:lnTo>
                  <a:pt x="2583" y="3796"/>
                </a:lnTo>
                <a:lnTo>
                  <a:pt x="2646" y="3707"/>
                </a:lnTo>
                <a:lnTo>
                  <a:pt x="2707" y="3618"/>
                </a:lnTo>
                <a:lnTo>
                  <a:pt x="2767" y="3528"/>
                </a:lnTo>
                <a:lnTo>
                  <a:pt x="2826" y="3435"/>
                </a:lnTo>
                <a:lnTo>
                  <a:pt x="2884" y="3343"/>
                </a:lnTo>
                <a:lnTo>
                  <a:pt x="2939" y="3250"/>
                </a:lnTo>
                <a:lnTo>
                  <a:pt x="2994" y="3157"/>
                </a:lnTo>
                <a:lnTo>
                  <a:pt x="3047" y="3061"/>
                </a:lnTo>
                <a:lnTo>
                  <a:pt x="3100" y="2965"/>
                </a:lnTo>
                <a:lnTo>
                  <a:pt x="4051" y="3015"/>
                </a:lnTo>
                <a:lnTo>
                  <a:pt x="5142" y="3073"/>
                </a:lnTo>
                <a:close/>
              </a:path>
            </a:pathLst>
          </a:custGeom>
          <a:solidFill>
            <a:srgbClr val="8C8D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" name="Freeform 8"/>
          <p:cNvSpPr>
            <a:spLocks/>
          </p:cNvSpPr>
          <p:nvPr/>
        </p:nvSpPr>
        <p:spPr bwMode="auto">
          <a:xfrm>
            <a:off x="4683579" y="4611890"/>
            <a:ext cx="773112" cy="906463"/>
          </a:xfrm>
          <a:custGeom>
            <a:avLst/>
            <a:gdLst>
              <a:gd name="T0" fmla="*/ 3017 w 4387"/>
              <a:gd name="T1" fmla="*/ 4049 h 5139"/>
              <a:gd name="T2" fmla="*/ 3063 w 4387"/>
              <a:gd name="T3" fmla="*/ 3045 h 5139"/>
              <a:gd name="T4" fmla="*/ 3253 w 4387"/>
              <a:gd name="T5" fmla="*/ 2937 h 5139"/>
              <a:gd name="T6" fmla="*/ 3438 w 4387"/>
              <a:gd name="T7" fmla="*/ 2824 h 5139"/>
              <a:gd name="T8" fmla="*/ 3619 w 4387"/>
              <a:gd name="T9" fmla="*/ 2705 h 5139"/>
              <a:gd name="T10" fmla="*/ 3797 w 4387"/>
              <a:gd name="T11" fmla="*/ 2580 h 5139"/>
              <a:gd name="T12" fmla="*/ 3971 w 4387"/>
              <a:gd name="T13" fmla="*/ 2451 h 5139"/>
              <a:gd name="T14" fmla="*/ 4141 w 4387"/>
              <a:gd name="T15" fmla="*/ 2316 h 5139"/>
              <a:gd name="T16" fmla="*/ 4307 w 4387"/>
              <a:gd name="T17" fmla="*/ 2177 h 5139"/>
              <a:gd name="T18" fmla="*/ 2280 w 4387"/>
              <a:gd name="T19" fmla="*/ 0 h 5139"/>
              <a:gd name="T20" fmla="*/ 2160 w 4387"/>
              <a:gd name="T21" fmla="*/ 95 h 5139"/>
              <a:gd name="T22" fmla="*/ 2036 w 4387"/>
              <a:gd name="T23" fmla="*/ 186 h 5139"/>
              <a:gd name="T24" fmla="*/ 1909 w 4387"/>
              <a:gd name="T25" fmla="*/ 273 h 5139"/>
              <a:gd name="T26" fmla="*/ 1778 w 4387"/>
              <a:gd name="T27" fmla="*/ 356 h 5139"/>
              <a:gd name="T28" fmla="*/ 1645 w 4387"/>
              <a:gd name="T29" fmla="*/ 433 h 5139"/>
              <a:gd name="T30" fmla="*/ 1508 w 4387"/>
              <a:gd name="T31" fmla="*/ 506 h 5139"/>
              <a:gd name="T32" fmla="*/ 1368 w 4387"/>
              <a:gd name="T33" fmla="*/ 573 h 5139"/>
              <a:gd name="T34" fmla="*/ 1226 w 4387"/>
              <a:gd name="T35" fmla="*/ 636 h 5139"/>
              <a:gd name="T36" fmla="*/ 1081 w 4387"/>
              <a:gd name="T37" fmla="*/ 694 h 5139"/>
              <a:gd name="T38" fmla="*/ 933 w 4387"/>
              <a:gd name="T39" fmla="*/ 746 h 5139"/>
              <a:gd name="T40" fmla="*/ 784 w 4387"/>
              <a:gd name="T41" fmla="*/ 793 h 5139"/>
              <a:gd name="T42" fmla="*/ 631 w 4387"/>
              <a:gd name="T43" fmla="*/ 835 h 5139"/>
              <a:gd name="T44" fmla="*/ 477 w 4387"/>
              <a:gd name="T45" fmla="*/ 871 h 5139"/>
              <a:gd name="T46" fmla="*/ 319 w 4387"/>
              <a:gd name="T47" fmla="*/ 901 h 5139"/>
              <a:gd name="T48" fmla="*/ 160 w 4387"/>
              <a:gd name="T49" fmla="*/ 925 h 5139"/>
              <a:gd name="T50" fmla="*/ 0 w 4387"/>
              <a:gd name="T51" fmla="*/ 943 h 5139"/>
              <a:gd name="T52" fmla="*/ 110 w 4387"/>
              <a:gd name="T53" fmla="*/ 3916 h 5139"/>
              <a:gd name="T54" fmla="*/ 330 w 4387"/>
              <a:gd name="T55" fmla="*/ 3898 h 5139"/>
              <a:gd name="T56" fmla="*/ 548 w 4387"/>
              <a:gd name="T57" fmla="*/ 3872 h 5139"/>
              <a:gd name="T58" fmla="*/ 764 w 4387"/>
              <a:gd name="T59" fmla="*/ 3840 h 5139"/>
              <a:gd name="T60" fmla="*/ 976 w 4387"/>
              <a:gd name="T61" fmla="*/ 3803 h 5139"/>
              <a:gd name="T62" fmla="*/ 1188 w 4387"/>
              <a:gd name="T63" fmla="*/ 3758 h 5139"/>
              <a:gd name="T64" fmla="*/ 1398 w 4387"/>
              <a:gd name="T65" fmla="*/ 3707 h 5139"/>
              <a:gd name="T66" fmla="*/ 1604 w 4387"/>
              <a:gd name="T67" fmla="*/ 3651 h 5139"/>
              <a:gd name="T68" fmla="*/ 2343 w 4387"/>
              <a:gd name="T69" fmla="*/ 4327 h 5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87" h="5139">
                <a:moveTo>
                  <a:pt x="3074" y="5139"/>
                </a:moveTo>
                <a:lnTo>
                  <a:pt x="3017" y="4049"/>
                </a:lnTo>
                <a:lnTo>
                  <a:pt x="2967" y="3098"/>
                </a:lnTo>
                <a:lnTo>
                  <a:pt x="3063" y="3045"/>
                </a:lnTo>
                <a:lnTo>
                  <a:pt x="3158" y="2992"/>
                </a:lnTo>
                <a:lnTo>
                  <a:pt x="3253" y="2937"/>
                </a:lnTo>
                <a:lnTo>
                  <a:pt x="3345" y="2882"/>
                </a:lnTo>
                <a:lnTo>
                  <a:pt x="3438" y="2824"/>
                </a:lnTo>
                <a:lnTo>
                  <a:pt x="3529" y="2765"/>
                </a:lnTo>
                <a:lnTo>
                  <a:pt x="3619" y="2705"/>
                </a:lnTo>
                <a:lnTo>
                  <a:pt x="3708" y="2643"/>
                </a:lnTo>
                <a:lnTo>
                  <a:pt x="3797" y="2580"/>
                </a:lnTo>
                <a:lnTo>
                  <a:pt x="3884" y="2516"/>
                </a:lnTo>
                <a:lnTo>
                  <a:pt x="3971" y="2451"/>
                </a:lnTo>
                <a:lnTo>
                  <a:pt x="4056" y="2384"/>
                </a:lnTo>
                <a:lnTo>
                  <a:pt x="4141" y="2316"/>
                </a:lnTo>
                <a:lnTo>
                  <a:pt x="4224" y="2247"/>
                </a:lnTo>
                <a:lnTo>
                  <a:pt x="4307" y="2177"/>
                </a:lnTo>
                <a:lnTo>
                  <a:pt x="4387" y="2106"/>
                </a:lnTo>
                <a:lnTo>
                  <a:pt x="2280" y="0"/>
                </a:lnTo>
                <a:lnTo>
                  <a:pt x="2220" y="48"/>
                </a:lnTo>
                <a:lnTo>
                  <a:pt x="2160" y="95"/>
                </a:lnTo>
                <a:lnTo>
                  <a:pt x="2098" y="141"/>
                </a:lnTo>
                <a:lnTo>
                  <a:pt x="2036" y="186"/>
                </a:lnTo>
                <a:lnTo>
                  <a:pt x="1973" y="230"/>
                </a:lnTo>
                <a:lnTo>
                  <a:pt x="1909" y="273"/>
                </a:lnTo>
                <a:lnTo>
                  <a:pt x="1844" y="315"/>
                </a:lnTo>
                <a:lnTo>
                  <a:pt x="1778" y="356"/>
                </a:lnTo>
                <a:lnTo>
                  <a:pt x="1712" y="395"/>
                </a:lnTo>
                <a:lnTo>
                  <a:pt x="1645" y="433"/>
                </a:lnTo>
                <a:lnTo>
                  <a:pt x="1577" y="470"/>
                </a:lnTo>
                <a:lnTo>
                  <a:pt x="1508" y="506"/>
                </a:lnTo>
                <a:lnTo>
                  <a:pt x="1439" y="541"/>
                </a:lnTo>
                <a:lnTo>
                  <a:pt x="1368" y="573"/>
                </a:lnTo>
                <a:lnTo>
                  <a:pt x="1298" y="606"/>
                </a:lnTo>
                <a:lnTo>
                  <a:pt x="1226" y="636"/>
                </a:lnTo>
                <a:lnTo>
                  <a:pt x="1153" y="666"/>
                </a:lnTo>
                <a:lnTo>
                  <a:pt x="1081" y="694"/>
                </a:lnTo>
                <a:lnTo>
                  <a:pt x="1008" y="721"/>
                </a:lnTo>
                <a:lnTo>
                  <a:pt x="933" y="746"/>
                </a:lnTo>
                <a:lnTo>
                  <a:pt x="859" y="770"/>
                </a:lnTo>
                <a:lnTo>
                  <a:pt x="784" y="793"/>
                </a:lnTo>
                <a:lnTo>
                  <a:pt x="707" y="815"/>
                </a:lnTo>
                <a:lnTo>
                  <a:pt x="631" y="835"/>
                </a:lnTo>
                <a:lnTo>
                  <a:pt x="554" y="854"/>
                </a:lnTo>
                <a:lnTo>
                  <a:pt x="477" y="871"/>
                </a:lnTo>
                <a:lnTo>
                  <a:pt x="398" y="887"/>
                </a:lnTo>
                <a:lnTo>
                  <a:pt x="319" y="901"/>
                </a:lnTo>
                <a:lnTo>
                  <a:pt x="240" y="914"/>
                </a:lnTo>
                <a:lnTo>
                  <a:pt x="160" y="925"/>
                </a:lnTo>
                <a:lnTo>
                  <a:pt x="80" y="935"/>
                </a:lnTo>
                <a:lnTo>
                  <a:pt x="0" y="943"/>
                </a:lnTo>
                <a:lnTo>
                  <a:pt x="0" y="3923"/>
                </a:lnTo>
                <a:lnTo>
                  <a:pt x="110" y="3916"/>
                </a:lnTo>
                <a:lnTo>
                  <a:pt x="220" y="3907"/>
                </a:lnTo>
                <a:lnTo>
                  <a:pt x="330" y="3898"/>
                </a:lnTo>
                <a:lnTo>
                  <a:pt x="439" y="3885"/>
                </a:lnTo>
                <a:lnTo>
                  <a:pt x="548" y="3872"/>
                </a:lnTo>
                <a:lnTo>
                  <a:pt x="656" y="3857"/>
                </a:lnTo>
                <a:lnTo>
                  <a:pt x="764" y="3840"/>
                </a:lnTo>
                <a:lnTo>
                  <a:pt x="871" y="3822"/>
                </a:lnTo>
                <a:lnTo>
                  <a:pt x="976" y="3803"/>
                </a:lnTo>
                <a:lnTo>
                  <a:pt x="1082" y="3781"/>
                </a:lnTo>
                <a:lnTo>
                  <a:pt x="1188" y="3758"/>
                </a:lnTo>
                <a:lnTo>
                  <a:pt x="1293" y="3733"/>
                </a:lnTo>
                <a:lnTo>
                  <a:pt x="1398" y="3707"/>
                </a:lnTo>
                <a:lnTo>
                  <a:pt x="1500" y="3680"/>
                </a:lnTo>
                <a:lnTo>
                  <a:pt x="1604" y="3651"/>
                </a:lnTo>
                <a:lnTo>
                  <a:pt x="1706" y="3620"/>
                </a:lnTo>
                <a:lnTo>
                  <a:pt x="2343" y="4327"/>
                </a:lnTo>
                <a:lnTo>
                  <a:pt x="3074" y="5139"/>
                </a:lnTo>
                <a:close/>
              </a:path>
            </a:pathLst>
          </a:custGeom>
          <a:solidFill>
            <a:srgbClr val="9B9C9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7" name="Freeform 9"/>
          <p:cNvSpPr>
            <a:spLocks/>
          </p:cNvSpPr>
          <p:nvPr/>
        </p:nvSpPr>
        <p:spPr bwMode="auto">
          <a:xfrm>
            <a:off x="3769179" y="4611890"/>
            <a:ext cx="773112" cy="906463"/>
          </a:xfrm>
          <a:custGeom>
            <a:avLst/>
            <a:gdLst>
              <a:gd name="T0" fmla="*/ 2044 w 4387"/>
              <a:gd name="T1" fmla="*/ 4327 h 5139"/>
              <a:gd name="T2" fmla="*/ 2783 w 4387"/>
              <a:gd name="T3" fmla="*/ 3651 h 5139"/>
              <a:gd name="T4" fmla="*/ 2990 w 4387"/>
              <a:gd name="T5" fmla="*/ 3707 h 5139"/>
              <a:gd name="T6" fmla="*/ 3199 w 4387"/>
              <a:gd name="T7" fmla="*/ 3758 h 5139"/>
              <a:gd name="T8" fmla="*/ 3411 w 4387"/>
              <a:gd name="T9" fmla="*/ 3803 h 5139"/>
              <a:gd name="T10" fmla="*/ 3624 w 4387"/>
              <a:gd name="T11" fmla="*/ 3840 h 5139"/>
              <a:gd name="T12" fmla="*/ 3839 w 4387"/>
              <a:gd name="T13" fmla="*/ 3872 h 5139"/>
              <a:gd name="T14" fmla="*/ 4057 w 4387"/>
              <a:gd name="T15" fmla="*/ 3898 h 5139"/>
              <a:gd name="T16" fmla="*/ 4277 w 4387"/>
              <a:gd name="T17" fmla="*/ 3916 h 5139"/>
              <a:gd name="T18" fmla="*/ 4387 w 4387"/>
              <a:gd name="T19" fmla="*/ 943 h 5139"/>
              <a:gd name="T20" fmla="*/ 4227 w 4387"/>
              <a:gd name="T21" fmla="*/ 925 h 5139"/>
              <a:gd name="T22" fmla="*/ 4068 w 4387"/>
              <a:gd name="T23" fmla="*/ 901 h 5139"/>
              <a:gd name="T24" fmla="*/ 3912 w 4387"/>
              <a:gd name="T25" fmla="*/ 871 h 5139"/>
              <a:gd name="T26" fmla="*/ 3756 w 4387"/>
              <a:gd name="T27" fmla="*/ 835 h 5139"/>
              <a:gd name="T28" fmla="*/ 3603 w 4387"/>
              <a:gd name="T29" fmla="*/ 793 h 5139"/>
              <a:gd name="T30" fmla="*/ 3454 w 4387"/>
              <a:gd name="T31" fmla="*/ 746 h 5139"/>
              <a:gd name="T32" fmla="*/ 3306 w 4387"/>
              <a:gd name="T33" fmla="*/ 695 h 5139"/>
              <a:gd name="T34" fmla="*/ 3161 w 4387"/>
              <a:gd name="T35" fmla="*/ 636 h 5139"/>
              <a:gd name="T36" fmla="*/ 3019 w 4387"/>
              <a:gd name="T37" fmla="*/ 575 h 5139"/>
              <a:gd name="T38" fmla="*/ 2879 w 4387"/>
              <a:gd name="T39" fmla="*/ 506 h 5139"/>
              <a:gd name="T40" fmla="*/ 2742 w 4387"/>
              <a:gd name="T41" fmla="*/ 433 h 5139"/>
              <a:gd name="T42" fmla="*/ 2609 w 4387"/>
              <a:gd name="T43" fmla="*/ 356 h 5139"/>
              <a:gd name="T44" fmla="*/ 2478 w 4387"/>
              <a:gd name="T45" fmla="*/ 274 h 5139"/>
              <a:gd name="T46" fmla="*/ 2351 w 4387"/>
              <a:gd name="T47" fmla="*/ 187 h 5139"/>
              <a:gd name="T48" fmla="*/ 2227 w 4387"/>
              <a:gd name="T49" fmla="*/ 95 h 5139"/>
              <a:gd name="T50" fmla="*/ 2107 w 4387"/>
              <a:gd name="T51" fmla="*/ 0 h 5139"/>
              <a:gd name="T52" fmla="*/ 80 w 4387"/>
              <a:gd name="T53" fmla="*/ 2178 h 5139"/>
              <a:gd name="T54" fmla="*/ 246 w 4387"/>
              <a:gd name="T55" fmla="*/ 2317 h 5139"/>
              <a:gd name="T56" fmla="*/ 416 w 4387"/>
              <a:gd name="T57" fmla="*/ 2451 h 5139"/>
              <a:gd name="T58" fmla="*/ 590 w 4387"/>
              <a:gd name="T59" fmla="*/ 2581 h 5139"/>
              <a:gd name="T60" fmla="*/ 768 w 4387"/>
              <a:gd name="T61" fmla="*/ 2705 h 5139"/>
              <a:gd name="T62" fmla="*/ 950 w 4387"/>
              <a:gd name="T63" fmla="*/ 2824 h 5139"/>
              <a:gd name="T64" fmla="*/ 1136 w 4387"/>
              <a:gd name="T65" fmla="*/ 2937 h 5139"/>
              <a:gd name="T66" fmla="*/ 1324 w 4387"/>
              <a:gd name="T67" fmla="*/ 3045 h 5139"/>
              <a:gd name="T68" fmla="*/ 1370 w 4387"/>
              <a:gd name="T69" fmla="*/ 4049 h 5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87" h="5139">
                <a:moveTo>
                  <a:pt x="1313" y="5139"/>
                </a:moveTo>
                <a:lnTo>
                  <a:pt x="2044" y="4327"/>
                </a:lnTo>
                <a:lnTo>
                  <a:pt x="2681" y="3620"/>
                </a:lnTo>
                <a:lnTo>
                  <a:pt x="2783" y="3651"/>
                </a:lnTo>
                <a:lnTo>
                  <a:pt x="2887" y="3680"/>
                </a:lnTo>
                <a:lnTo>
                  <a:pt x="2990" y="3707"/>
                </a:lnTo>
                <a:lnTo>
                  <a:pt x="3094" y="3733"/>
                </a:lnTo>
                <a:lnTo>
                  <a:pt x="3199" y="3758"/>
                </a:lnTo>
                <a:lnTo>
                  <a:pt x="3305" y="3781"/>
                </a:lnTo>
                <a:lnTo>
                  <a:pt x="3411" y="3803"/>
                </a:lnTo>
                <a:lnTo>
                  <a:pt x="3516" y="3822"/>
                </a:lnTo>
                <a:lnTo>
                  <a:pt x="3624" y="3840"/>
                </a:lnTo>
                <a:lnTo>
                  <a:pt x="3731" y="3857"/>
                </a:lnTo>
                <a:lnTo>
                  <a:pt x="3839" y="3872"/>
                </a:lnTo>
                <a:lnTo>
                  <a:pt x="3948" y="3885"/>
                </a:lnTo>
                <a:lnTo>
                  <a:pt x="4057" y="3898"/>
                </a:lnTo>
                <a:lnTo>
                  <a:pt x="4167" y="3907"/>
                </a:lnTo>
                <a:lnTo>
                  <a:pt x="4277" y="3916"/>
                </a:lnTo>
                <a:lnTo>
                  <a:pt x="4387" y="3923"/>
                </a:lnTo>
                <a:lnTo>
                  <a:pt x="4387" y="943"/>
                </a:lnTo>
                <a:lnTo>
                  <a:pt x="4307" y="935"/>
                </a:lnTo>
                <a:lnTo>
                  <a:pt x="4227" y="925"/>
                </a:lnTo>
                <a:lnTo>
                  <a:pt x="4147" y="914"/>
                </a:lnTo>
                <a:lnTo>
                  <a:pt x="4068" y="901"/>
                </a:lnTo>
                <a:lnTo>
                  <a:pt x="3989" y="887"/>
                </a:lnTo>
                <a:lnTo>
                  <a:pt x="3912" y="871"/>
                </a:lnTo>
                <a:lnTo>
                  <a:pt x="3834" y="854"/>
                </a:lnTo>
                <a:lnTo>
                  <a:pt x="3756" y="835"/>
                </a:lnTo>
                <a:lnTo>
                  <a:pt x="3680" y="815"/>
                </a:lnTo>
                <a:lnTo>
                  <a:pt x="3603" y="793"/>
                </a:lnTo>
                <a:lnTo>
                  <a:pt x="3528" y="771"/>
                </a:lnTo>
                <a:lnTo>
                  <a:pt x="3454" y="746"/>
                </a:lnTo>
                <a:lnTo>
                  <a:pt x="3379" y="721"/>
                </a:lnTo>
                <a:lnTo>
                  <a:pt x="3306" y="695"/>
                </a:lnTo>
                <a:lnTo>
                  <a:pt x="3234" y="667"/>
                </a:lnTo>
                <a:lnTo>
                  <a:pt x="3161" y="636"/>
                </a:lnTo>
                <a:lnTo>
                  <a:pt x="3089" y="606"/>
                </a:lnTo>
                <a:lnTo>
                  <a:pt x="3019" y="575"/>
                </a:lnTo>
                <a:lnTo>
                  <a:pt x="2948" y="541"/>
                </a:lnTo>
                <a:lnTo>
                  <a:pt x="2879" y="506"/>
                </a:lnTo>
                <a:lnTo>
                  <a:pt x="2810" y="471"/>
                </a:lnTo>
                <a:lnTo>
                  <a:pt x="2742" y="433"/>
                </a:lnTo>
                <a:lnTo>
                  <a:pt x="2675" y="395"/>
                </a:lnTo>
                <a:lnTo>
                  <a:pt x="2609" y="356"/>
                </a:lnTo>
                <a:lnTo>
                  <a:pt x="2543" y="315"/>
                </a:lnTo>
                <a:lnTo>
                  <a:pt x="2478" y="274"/>
                </a:lnTo>
                <a:lnTo>
                  <a:pt x="2414" y="231"/>
                </a:lnTo>
                <a:lnTo>
                  <a:pt x="2351" y="187"/>
                </a:lnTo>
                <a:lnTo>
                  <a:pt x="2289" y="141"/>
                </a:lnTo>
                <a:lnTo>
                  <a:pt x="2227" y="95"/>
                </a:lnTo>
                <a:lnTo>
                  <a:pt x="2167" y="48"/>
                </a:lnTo>
                <a:lnTo>
                  <a:pt x="2107" y="0"/>
                </a:lnTo>
                <a:lnTo>
                  <a:pt x="0" y="2106"/>
                </a:lnTo>
                <a:lnTo>
                  <a:pt x="80" y="2178"/>
                </a:lnTo>
                <a:lnTo>
                  <a:pt x="163" y="2248"/>
                </a:lnTo>
                <a:lnTo>
                  <a:pt x="246" y="2317"/>
                </a:lnTo>
                <a:lnTo>
                  <a:pt x="331" y="2384"/>
                </a:lnTo>
                <a:lnTo>
                  <a:pt x="416" y="2451"/>
                </a:lnTo>
                <a:lnTo>
                  <a:pt x="503" y="2516"/>
                </a:lnTo>
                <a:lnTo>
                  <a:pt x="590" y="2581"/>
                </a:lnTo>
                <a:lnTo>
                  <a:pt x="679" y="2644"/>
                </a:lnTo>
                <a:lnTo>
                  <a:pt x="768" y="2705"/>
                </a:lnTo>
                <a:lnTo>
                  <a:pt x="858" y="2766"/>
                </a:lnTo>
                <a:lnTo>
                  <a:pt x="950" y="2824"/>
                </a:lnTo>
                <a:lnTo>
                  <a:pt x="1042" y="2882"/>
                </a:lnTo>
                <a:lnTo>
                  <a:pt x="1136" y="2937"/>
                </a:lnTo>
                <a:lnTo>
                  <a:pt x="1229" y="2993"/>
                </a:lnTo>
                <a:lnTo>
                  <a:pt x="1324" y="3045"/>
                </a:lnTo>
                <a:lnTo>
                  <a:pt x="1421" y="3098"/>
                </a:lnTo>
                <a:lnTo>
                  <a:pt x="1370" y="4049"/>
                </a:lnTo>
                <a:lnTo>
                  <a:pt x="1313" y="5139"/>
                </a:lnTo>
                <a:close/>
              </a:path>
            </a:pathLst>
          </a:custGeom>
          <a:solidFill>
            <a:srgbClr val="ACAD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" name="Freeform 10"/>
          <p:cNvSpPr>
            <a:spLocks/>
          </p:cNvSpPr>
          <p:nvPr/>
        </p:nvSpPr>
        <p:spPr bwMode="auto">
          <a:xfrm>
            <a:off x="3134180" y="4110241"/>
            <a:ext cx="906462" cy="773113"/>
          </a:xfrm>
          <a:custGeom>
            <a:avLst/>
            <a:gdLst>
              <a:gd name="T0" fmla="*/ 1091 w 5142"/>
              <a:gd name="T1" fmla="*/ 3015 h 4385"/>
              <a:gd name="T2" fmla="*/ 2095 w 5142"/>
              <a:gd name="T3" fmla="*/ 3061 h 4385"/>
              <a:gd name="T4" fmla="*/ 2203 w 5142"/>
              <a:gd name="T5" fmla="*/ 3251 h 4385"/>
              <a:gd name="T6" fmla="*/ 2316 w 5142"/>
              <a:gd name="T7" fmla="*/ 3436 h 4385"/>
              <a:gd name="T8" fmla="*/ 2435 w 5142"/>
              <a:gd name="T9" fmla="*/ 3618 h 4385"/>
              <a:gd name="T10" fmla="*/ 2559 w 5142"/>
              <a:gd name="T11" fmla="*/ 3796 h 4385"/>
              <a:gd name="T12" fmla="*/ 2689 w 5142"/>
              <a:gd name="T13" fmla="*/ 3970 h 4385"/>
              <a:gd name="T14" fmla="*/ 2823 w 5142"/>
              <a:gd name="T15" fmla="*/ 4139 h 4385"/>
              <a:gd name="T16" fmla="*/ 2964 w 5142"/>
              <a:gd name="T17" fmla="*/ 4305 h 4385"/>
              <a:gd name="T18" fmla="*/ 5142 w 5142"/>
              <a:gd name="T19" fmla="*/ 2279 h 4385"/>
              <a:gd name="T20" fmla="*/ 5047 w 5142"/>
              <a:gd name="T21" fmla="*/ 2159 h 4385"/>
              <a:gd name="T22" fmla="*/ 4956 w 5142"/>
              <a:gd name="T23" fmla="*/ 2035 h 4385"/>
              <a:gd name="T24" fmla="*/ 4869 w 5142"/>
              <a:gd name="T25" fmla="*/ 1908 h 4385"/>
              <a:gd name="T26" fmla="*/ 4786 w 5142"/>
              <a:gd name="T27" fmla="*/ 1777 h 4385"/>
              <a:gd name="T28" fmla="*/ 4708 w 5142"/>
              <a:gd name="T29" fmla="*/ 1644 h 4385"/>
              <a:gd name="T30" fmla="*/ 4635 w 5142"/>
              <a:gd name="T31" fmla="*/ 1508 h 4385"/>
              <a:gd name="T32" fmla="*/ 4568 w 5142"/>
              <a:gd name="T33" fmla="*/ 1368 h 4385"/>
              <a:gd name="T34" fmla="*/ 4505 w 5142"/>
              <a:gd name="T35" fmla="*/ 1225 h 4385"/>
              <a:gd name="T36" fmla="*/ 4446 w 5142"/>
              <a:gd name="T37" fmla="*/ 1081 h 4385"/>
              <a:gd name="T38" fmla="*/ 4394 w 5142"/>
              <a:gd name="T39" fmla="*/ 933 h 4385"/>
              <a:gd name="T40" fmla="*/ 4348 w 5142"/>
              <a:gd name="T41" fmla="*/ 783 h 4385"/>
              <a:gd name="T42" fmla="*/ 4306 w 5142"/>
              <a:gd name="T43" fmla="*/ 631 h 4385"/>
              <a:gd name="T44" fmla="*/ 4270 w 5142"/>
              <a:gd name="T45" fmla="*/ 477 h 4385"/>
              <a:gd name="T46" fmla="*/ 4240 w 5142"/>
              <a:gd name="T47" fmla="*/ 319 h 4385"/>
              <a:gd name="T48" fmla="*/ 4216 w 5142"/>
              <a:gd name="T49" fmla="*/ 160 h 4385"/>
              <a:gd name="T50" fmla="*/ 4198 w 5142"/>
              <a:gd name="T51" fmla="*/ 0 h 4385"/>
              <a:gd name="T52" fmla="*/ 1223 w 5142"/>
              <a:gd name="T53" fmla="*/ 110 h 4385"/>
              <a:gd name="T54" fmla="*/ 1242 w 5142"/>
              <a:gd name="T55" fmla="*/ 330 h 4385"/>
              <a:gd name="T56" fmla="*/ 1267 w 5142"/>
              <a:gd name="T57" fmla="*/ 548 h 4385"/>
              <a:gd name="T58" fmla="*/ 1299 w 5142"/>
              <a:gd name="T59" fmla="*/ 764 h 4385"/>
              <a:gd name="T60" fmla="*/ 1337 w 5142"/>
              <a:gd name="T61" fmla="*/ 976 h 4385"/>
              <a:gd name="T62" fmla="*/ 1382 w 5142"/>
              <a:gd name="T63" fmla="*/ 1188 h 4385"/>
              <a:gd name="T64" fmla="*/ 1433 w 5142"/>
              <a:gd name="T65" fmla="*/ 1397 h 4385"/>
              <a:gd name="T66" fmla="*/ 1489 w 5142"/>
              <a:gd name="T67" fmla="*/ 1604 h 4385"/>
              <a:gd name="T68" fmla="*/ 812 w 5142"/>
              <a:gd name="T69" fmla="*/ 2342 h 4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42" h="4385">
                <a:moveTo>
                  <a:pt x="0" y="3073"/>
                </a:moveTo>
                <a:lnTo>
                  <a:pt x="1091" y="3015"/>
                </a:lnTo>
                <a:lnTo>
                  <a:pt x="2042" y="2966"/>
                </a:lnTo>
                <a:lnTo>
                  <a:pt x="2095" y="3061"/>
                </a:lnTo>
                <a:lnTo>
                  <a:pt x="2147" y="3157"/>
                </a:lnTo>
                <a:lnTo>
                  <a:pt x="2203" y="3251"/>
                </a:lnTo>
                <a:lnTo>
                  <a:pt x="2258" y="3344"/>
                </a:lnTo>
                <a:lnTo>
                  <a:pt x="2316" y="3436"/>
                </a:lnTo>
                <a:lnTo>
                  <a:pt x="2375" y="3528"/>
                </a:lnTo>
                <a:lnTo>
                  <a:pt x="2435" y="3618"/>
                </a:lnTo>
                <a:lnTo>
                  <a:pt x="2496" y="3707"/>
                </a:lnTo>
                <a:lnTo>
                  <a:pt x="2559" y="3796"/>
                </a:lnTo>
                <a:lnTo>
                  <a:pt x="2624" y="3883"/>
                </a:lnTo>
                <a:lnTo>
                  <a:pt x="2689" y="3970"/>
                </a:lnTo>
                <a:lnTo>
                  <a:pt x="2756" y="4054"/>
                </a:lnTo>
                <a:lnTo>
                  <a:pt x="2823" y="4139"/>
                </a:lnTo>
                <a:lnTo>
                  <a:pt x="2892" y="4222"/>
                </a:lnTo>
                <a:lnTo>
                  <a:pt x="2964" y="4305"/>
                </a:lnTo>
                <a:lnTo>
                  <a:pt x="3035" y="4385"/>
                </a:lnTo>
                <a:lnTo>
                  <a:pt x="5142" y="2279"/>
                </a:lnTo>
                <a:lnTo>
                  <a:pt x="5094" y="2219"/>
                </a:lnTo>
                <a:lnTo>
                  <a:pt x="5047" y="2159"/>
                </a:lnTo>
                <a:lnTo>
                  <a:pt x="5001" y="2098"/>
                </a:lnTo>
                <a:lnTo>
                  <a:pt x="4956" y="2035"/>
                </a:lnTo>
                <a:lnTo>
                  <a:pt x="4912" y="1972"/>
                </a:lnTo>
                <a:lnTo>
                  <a:pt x="4869" y="1908"/>
                </a:lnTo>
                <a:lnTo>
                  <a:pt x="4827" y="1843"/>
                </a:lnTo>
                <a:lnTo>
                  <a:pt x="4786" y="1777"/>
                </a:lnTo>
                <a:lnTo>
                  <a:pt x="4746" y="1711"/>
                </a:lnTo>
                <a:lnTo>
                  <a:pt x="4708" y="1644"/>
                </a:lnTo>
                <a:lnTo>
                  <a:pt x="4671" y="1576"/>
                </a:lnTo>
                <a:lnTo>
                  <a:pt x="4635" y="1508"/>
                </a:lnTo>
                <a:lnTo>
                  <a:pt x="4600" y="1438"/>
                </a:lnTo>
                <a:lnTo>
                  <a:pt x="4568" y="1368"/>
                </a:lnTo>
                <a:lnTo>
                  <a:pt x="4535" y="1298"/>
                </a:lnTo>
                <a:lnTo>
                  <a:pt x="4505" y="1225"/>
                </a:lnTo>
                <a:lnTo>
                  <a:pt x="4475" y="1154"/>
                </a:lnTo>
                <a:lnTo>
                  <a:pt x="4446" y="1081"/>
                </a:lnTo>
                <a:lnTo>
                  <a:pt x="4420" y="1008"/>
                </a:lnTo>
                <a:lnTo>
                  <a:pt x="4394" y="933"/>
                </a:lnTo>
                <a:lnTo>
                  <a:pt x="4370" y="859"/>
                </a:lnTo>
                <a:lnTo>
                  <a:pt x="4348" y="783"/>
                </a:lnTo>
                <a:lnTo>
                  <a:pt x="4326" y="707"/>
                </a:lnTo>
                <a:lnTo>
                  <a:pt x="4306" y="631"/>
                </a:lnTo>
                <a:lnTo>
                  <a:pt x="4287" y="554"/>
                </a:lnTo>
                <a:lnTo>
                  <a:pt x="4270" y="477"/>
                </a:lnTo>
                <a:lnTo>
                  <a:pt x="4255" y="398"/>
                </a:lnTo>
                <a:lnTo>
                  <a:pt x="4240" y="319"/>
                </a:lnTo>
                <a:lnTo>
                  <a:pt x="4227" y="240"/>
                </a:lnTo>
                <a:lnTo>
                  <a:pt x="4216" y="160"/>
                </a:lnTo>
                <a:lnTo>
                  <a:pt x="4206" y="81"/>
                </a:lnTo>
                <a:lnTo>
                  <a:pt x="4198" y="0"/>
                </a:lnTo>
                <a:lnTo>
                  <a:pt x="1217" y="0"/>
                </a:lnTo>
                <a:lnTo>
                  <a:pt x="1223" y="110"/>
                </a:lnTo>
                <a:lnTo>
                  <a:pt x="1232" y="220"/>
                </a:lnTo>
                <a:lnTo>
                  <a:pt x="1242" y="330"/>
                </a:lnTo>
                <a:lnTo>
                  <a:pt x="1254" y="439"/>
                </a:lnTo>
                <a:lnTo>
                  <a:pt x="1267" y="548"/>
                </a:lnTo>
                <a:lnTo>
                  <a:pt x="1283" y="656"/>
                </a:lnTo>
                <a:lnTo>
                  <a:pt x="1299" y="764"/>
                </a:lnTo>
                <a:lnTo>
                  <a:pt x="1317" y="870"/>
                </a:lnTo>
                <a:lnTo>
                  <a:pt x="1337" y="976"/>
                </a:lnTo>
                <a:lnTo>
                  <a:pt x="1359" y="1083"/>
                </a:lnTo>
                <a:lnTo>
                  <a:pt x="1382" y="1188"/>
                </a:lnTo>
                <a:lnTo>
                  <a:pt x="1406" y="1292"/>
                </a:lnTo>
                <a:lnTo>
                  <a:pt x="1433" y="1397"/>
                </a:lnTo>
                <a:lnTo>
                  <a:pt x="1460" y="1501"/>
                </a:lnTo>
                <a:lnTo>
                  <a:pt x="1489" y="1604"/>
                </a:lnTo>
                <a:lnTo>
                  <a:pt x="1520" y="1705"/>
                </a:lnTo>
                <a:lnTo>
                  <a:pt x="812" y="2342"/>
                </a:lnTo>
                <a:lnTo>
                  <a:pt x="0" y="3073"/>
                </a:lnTo>
                <a:close/>
              </a:path>
            </a:pathLst>
          </a:custGeom>
          <a:solidFill>
            <a:srgbClr val="BBBC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Freeform 11"/>
          <p:cNvSpPr>
            <a:spLocks/>
          </p:cNvSpPr>
          <p:nvPr/>
        </p:nvSpPr>
        <p:spPr bwMode="auto">
          <a:xfrm>
            <a:off x="3134180" y="3197429"/>
            <a:ext cx="906462" cy="773113"/>
          </a:xfrm>
          <a:custGeom>
            <a:avLst/>
            <a:gdLst>
              <a:gd name="T0" fmla="*/ 812 w 5142"/>
              <a:gd name="T1" fmla="*/ 2043 h 4385"/>
              <a:gd name="T2" fmla="*/ 1489 w 5142"/>
              <a:gd name="T3" fmla="*/ 2781 h 4385"/>
              <a:gd name="T4" fmla="*/ 1433 w 5142"/>
              <a:gd name="T5" fmla="*/ 2989 h 4385"/>
              <a:gd name="T6" fmla="*/ 1381 w 5142"/>
              <a:gd name="T7" fmla="*/ 3197 h 4385"/>
              <a:gd name="T8" fmla="*/ 1337 w 5142"/>
              <a:gd name="T9" fmla="*/ 3409 h 4385"/>
              <a:gd name="T10" fmla="*/ 1299 w 5142"/>
              <a:gd name="T11" fmla="*/ 3623 h 4385"/>
              <a:gd name="T12" fmla="*/ 1267 w 5142"/>
              <a:gd name="T13" fmla="*/ 3837 h 4385"/>
              <a:gd name="T14" fmla="*/ 1242 w 5142"/>
              <a:gd name="T15" fmla="*/ 4055 h 4385"/>
              <a:gd name="T16" fmla="*/ 1223 w 5142"/>
              <a:gd name="T17" fmla="*/ 4275 h 4385"/>
              <a:gd name="T18" fmla="*/ 4198 w 5142"/>
              <a:gd name="T19" fmla="*/ 4385 h 4385"/>
              <a:gd name="T20" fmla="*/ 4216 w 5142"/>
              <a:gd name="T21" fmla="*/ 4225 h 4385"/>
              <a:gd name="T22" fmla="*/ 4240 w 5142"/>
              <a:gd name="T23" fmla="*/ 4066 h 4385"/>
              <a:gd name="T24" fmla="*/ 4270 w 5142"/>
              <a:gd name="T25" fmla="*/ 3909 h 4385"/>
              <a:gd name="T26" fmla="*/ 4306 w 5142"/>
              <a:gd name="T27" fmla="*/ 3754 h 4385"/>
              <a:gd name="T28" fmla="*/ 4348 w 5142"/>
              <a:gd name="T29" fmla="*/ 3602 h 4385"/>
              <a:gd name="T30" fmla="*/ 4394 w 5142"/>
              <a:gd name="T31" fmla="*/ 3452 h 4385"/>
              <a:gd name="T32" fmla="*/ 4446 w 5142"/>
              <a:gd name="T33" fmla="*/ 3304 h 4385"/>
              <a:gd name="T34" fmla="*/ 4504 w 5142"/>
              <a:gd name="T35" fmla="*/ 3160 h 4385"/>
              <a:gd name="T36" fmla="*/ 4567 w 5142"/>
              <a:gd name="T37" fmla="*/ 3017 h 4385"/>
              <a:gd name="T38" fmla="*/ 4635 w 5142"/>
              <a:gd name="T39" fmla="*/ 2878 h 4385"/>
              <a:gd name="T40" fmla="*/ 4708 w 5142"/>
              <a:gd name="T41" fmla="*/ 2741 h 4385"/>
              <a:gd name="T42" fmla="*/ 4786 w 5142"/>
              <a:gd name="T43" fmla="*/ 2608 h 4385"/>
              <a:gd name="T44" fmla="*/ 4868 w 5142"/>
              <a:gd name="T45" fmla="*/ 2477 h 4385"/>
              <a:gd name="T46" fmla="*/ 4955 w 5142"/>
              <a:gd name="T47" fmla="*/ 2350 h 4385"/>
              <a:gd name="T48" fmla="*/ 5047 w 5142"/>
              <a:gd name="T49" fmla="*/ 2226 h 4385"/>
              <a:gd name="T50" fmla="*/ 5142 w 5142"/>
              <a:gd name="T51" fmla="*/ 2106 h 4385"/>
              <a:gd name="T52" fmla="*/ 2963 w 5142"/>
              <a:gd name="T53" fmla="*/ 80 h 4385"/>
              <a:gd name="T54" fmla="*/ 2823 w 5142"/>
              <a:gd name="T55" fmla="*/ 246 h 4385"/>
              <a:gd name="T56" fmla="*/ 2689 w 5142"/>
              <a:gd name="T57" fmla="*/ 415 h 4385"/>
              <a:gd name="T58" fmla="*/ 2559 w 5142"/>
              <a:gd name="T59" fmla="*/ 589 h 4385"/>
              <a:gd name="T60" fmla="*/ 2435 w 5142"/>
              <a:gd name="T61" fmla="*/ 767 h 4385"/>
              <a:gd name="T62" fmla="*/ 2316 w 5142"/>
              <a:gd name="T63" fmla="*/ 950 h 4385"/>
              <a:gd name="T64" fmla="*/ 2203 w 5142"/>
              <a:gd name="T65" fmla="*/ 1135 h 4385"/>
              <a:gd name="T66" fmla="*/ 2094 w 5142"/>
              <a:gd name="T67" fmla="*/ 1324 h 4385"/>
              <a:gd name="T68" fmla="*/ 1091 w 5142"/>
              <a:gd name="T69" fmla="*/ 1370 h 4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142" h="4385">
                <a:moveTo>
                  <a:pt x="0" y="1312"/>
                </a:moveTo>
                <a:lnTo>
                  <a:pt x="812" y="2043"/>
                </a:lnTo>
                <a:lnTo>
                  <a:pt x="1520" y="2680"/>
                </a:lnTo>
                <a:lnTo>
                  <a:pt x="1489" y="2781"/>
                </a:lnTo>
                <a:lnTo>
                  <a:pt x="1460" y="2885"/>
                </a:lnTo>
                <a:lnTo>
                  <a:pt x="1433" y="2989"/>
                </a:lnTo>
                <a:lnTo>
                  <a:pt x="1406" y="3093"/>
                </a:lnTo>
                <a:lnTo>
                  <a:pt x="1381" y="3197"/>
                </a:lnTo>
                <a:lnTo>
                  <a:pt x="1359" y="3303"/>
                </a:lnTo>
                <a:lnTo>
                  <a:pt x="1337" y="3409"/>
                </a:lnTo>
                <a:lnTo>
                  <a:pt x="1317" y="3515"/>
                </a:lnTo>
                <a:lnTo>
                  <a:pt x="1299" y="3623"/>
                </a:lnTo>
                <a:lnTo>
                  <a:pt x="1283" y="3729"/>
                </a:lnTo>
                <a:lnTo>
                  <a:pt x="1267" y="3837"/>
                </a:lnTo>
                <a:lnTo>
                  <a:pt x="1254" y="3946"/>
                </a:lnTo>
                <a:lnTo>
                  <a:pt x="1242" y="4055"/>
                </a:lnTo>
                <a:lnTo>
                  <a:pt x="1232" y="4165"/>
                </a:lnTo>
                <a:lnTo>
                  <a:pt x="1223" y="4275"/>
                </a:lnTo>
                <a:lnTo>
                  <a:pt x="1217" y="4385"/>
                </a:lnTo>
                <a:lnTo>
                  <a:pt x="4198" y="4385"/>
                </a:lnTo>
                <a:lnTo>
                  <a:pt x="4206" y="4304"/>
                </a:lnTo>
                <a:lnTo>
                  <a:pt x="4216" y="4225"/>
                </a:lnTo>
                <a:lnTo>
                  <a:pt x="4227" y="4145"/>
                </a:lnTo>
                <a:lnTo>
                  <a:pt x="4240" y="4066"/>
                </a:lnTo>
                <a:lnTo>
                  <a:pt x="4255" y="3987"/>
                </a:lnTo>
                <a:lnTo>
                  <a:pt x="4270" y="3909"/>
                </a:lnTo>
                <a:lnTo>
                  <a:pt x="4287" y="3832"/>
                </a:lnTo>
                <a:lnTo>
                  <a:pt x="4306" y="3754"/>
                </a:lnTo>
                <a:lnTo>
                  <a:pt x="4326" y="3678"/>
                </a:lnTo>
                <a:lnTo>
                  <a:pt x="4348" y="3602"/>
                </a:lnTo>
                <a:lnTo>
                  <a:pt x="4370" y="3526"/>
                </a:lnTo>
                <a:lnTo>
                  <a:pt x="4394" y="3452"/>
                </a:lnTo>
                <a:lnTo>
                  <a:pt x="4420" y="3377"/>
                </a:lnTo>
                <a:lnTo>
                  <a:pt x="4446" y="3304"/>
                </a:lnTo>
                <a:lnTo>
                  <a:pt x="4475" y="3232"/>
                </a:lnTo>
                <a:lnTo>
                  <a:pt x="4504" y="3160"/>
                </a:lnTo>
                <a:lnTo>
                  <a:pt x="4535" y="3087"/>
                </a:lnTo>
                <a:lnTo>
                  <a:pt x="4567" y="3017"/>
                </a:lnTo>
                <a:lnTo>
                  <a:pt x="4600" y="2947"/>
                </a:lnTo>
                <a:lnTo>
                  <a:pt x="4635" y="2878"/>
                </a:lnTo>
                <a:lnTo>
                  <a:pt x="4671" y="2809"/>
                </a:lnTo>
                <a:lnTo>
                  <a:pt x="4708" y="2741"/>
                </a:lnTo>
                <a:lnTo>
                  <a:pt x="4746" y="2674"/>
                </a:lnTo>
                <a:lnTo>
                  <a:pt x="4786" y="2608"/>
                </a:lnTo>
                <a:lnTo>
                  <a:pt x="4826" y="2542"/>
                </a:lnTo>
                <a:lnTo>
                  <a:pt x="4868" y="2477"/>
                </a:lnTo>
                <a:lnTo>
                  <a:pt x="4911" y="2413"/>
                </a:lnTo>
                <a:lnTo>
                  <a:pt x="4955" y="2350"/>
                </a:lnTo>
                <a:lnTo>
                  <a:pt x="5000" y="2288"/>
                </a:lnTo>
                <a:lnTo>
                  <a:pt x="5047" y="2226"/>
                </a:lnTo>
                <a:lnTo>
                  <a:pt x="5094" y="2166"/>
                </a:lnTo>
                <a:lnTo>
                  <a:pt x="5142" y="2106"/>
                </a:lnTo>
                <a:lnTo>
                  <a:pt x="3035" y="0"/>
                </a:lnTo>
                <a:lnTo>
                  <a:pt x="2963" y="80"/>
                </a:lnTo>
                <a:lnTo>
                  <a:pt x="2892" y="163"/>
                </a:lnTo>
                <a:lnTo>
                  <a:pt x="2823" y="246"/>
                </a:lnTo>
                <a:lnTo>
                  <a:pt x="2755" y="331"/>
                </a:lnTo>
                <a:lnTo>
                  <a:pt x="2689" y="415"/>
                </a:lnTo>
                <a:lnTo>
                  <a:pt x="2623" y="502"/>
                </a:lnTo>
                <a:lnTo>
                  <a:pt x="2559" y="589"/>
                </a:lnTo>
                <a:lnTo>
                  <a:pt x="2496" y="678"/>
                </a:lnTo>
                <a:lnTo>
                  <a:pt x="2435" y="767"/>
                </a:lnTo>
                <a:lnTo>
                  <a:pt x="2375" y="857"/>
                </a:lnTo>
                <a:lnTo>
                  <a:pt x="2316" y="950"/>
                </a:lnTo>
                <a:lnTo>
                  <a:pt x="2258" y="1042"/>
                </a:lnTo>
                <a:lnTo>
                  <a:pt x="2203" y="1135"/>
                </a:lnTo>
                <a:lnTo>
                  <a:pt x="2147" y="1228"/>
                </a:lnTo>
                <a:lnTo>
                  <a:pt x="2094" y="1324"/>
                </a:lnTo>
                <a:lnTo>
                  <a:pt x="2042" y="1420"/>
                </a:lnTo>
                <a:lnTo>
                  <a:pt x="1091" y="1370"/>
                </a:lnTo>
                <a:lnTo>
                  <a:pt x="0" y="1312"/>
                </a:lnTo>
                <a:close/>
              </a:path>
            </a:pathLst>
          </a:custGeom>
          <a:solidFill>
            <a:srgbClr val="CBCB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Freeform 12"/>
          <p:cNvSpPr>
            <a:spLocks/>
          </p:cNvSpPr>
          <p:nvPr/>
        </p:nvSpPr>
        <p:spPr bwMode="auto">
          <a:xfrm>
            <a:off x="3769179" y="2562429"/>
            <a:ext cx="773112" cy="906463"/>
          </a:xfrm>
          <a:custGeom>
            <a:avLst/>
            <a:gdLst>
              <a:gd name="T0" fmla="*/ 4277 w 4387"/>
              <a:gd name="T1" fmla="*/ 1222 h 5139"/>
              <a:gd name="T2" fmla="*/ 4057 w 4387"/>
              <a:gd name="T3" fmla="*/ 1241 h 5139"/>
              <a:gd name="T4" fmla="*/ 3839 w 4387"/>
              <a:gd name="T5" fmla="*/ 1266 h 5139"/>
              <a:gd name="T6" fmla="*/ 3623 w 4387"/>
              <a:gd name="T7" fmla="*/ 1299 h 5139"/>
              <a:gd name="T8" fmla="*/ 3411 w 4387"/>
              <a:gd name="T9" fmla="*/ 1336 h 5139"/>
              <a:gd name="T10" fmla="*/ 3199 w 4387"/>
              <a:gd name="T11" fmla="*/ 1381 h 5139"/>
              <a:gd name="T12" fmla="*/ 2989 w 4387"/>
              <a:gd name="T13" fmla="*/ 1432 h 5139"/>
              <a:gd name="T14" fmla="*/ 2783 w 4387"/>
              <a:gd name="T15" fmla="*/ 1488 h 5139"/>
              <a:gd name="T16" fmla="*/ 2044 w 4387"/>
              <a:gd name="T17" fmla="*/ 812 h 5139"/>
              <a:gd name="T18" fmla="*/ 1370 w 4387"/>
              <a:gd name="T19" fmla="*/ 1090 h 5139"/>
              <a:gd name="T20" fmla="*/ 1324 w 4387"/>
              <a:gd name="T21" fmla="*/ 2093 h 5139"/>
              <a:gd name="T22" fmla="*/ 1134 w 4387"/>
              <a:gd name="T23" fmla="*/ 2202 h 5139"/>
              <a:gd name="T24" fmla="*/ 949 w 4387"/>
              <a:gd name="T25" fmla="*/ 2315 h 5139"/>
              <a:gd name="T26" fmla="*/ 768 w 4387"/>
              <a:gd name="T27" fmla="*/ 2434 h 5139"/>
              <a:gd name="T28" fmla="*/ 590 w 4387"/>
              <a:gd name="T29" fmla="*/ 2558 h 5139"/>
              <a:gd name="T30" fmla="*/ 416 w 4387"/>
              <a:gd name="T31" fmla="*/ 2688 h 5139"/>
              <a:gd name="T32" fmla="*/ 246 w 4387"/>
              <a:gd name="T33" fmla="*/ 2822 h 5139"/>
              <a:gd name="T34" fmla="*/ 80 w 4387"/>
              <a:gd name="T35" fmla="*/ 2962 h 5139"/>
              <a:gd name="T36" fmla="*/ 2107 w 4387"/>
              <a:gd name="T37" fmla="*/ 5139 h 5139"/>
              <a:gd name="T38" fmla="*/ 2227 w 4387"/>
              <a:gd name="T39" fmla="*/ 5044 h 5139"/>
              <a:gd name="T40" fmla="*/ 2351 w 4387"/>
              <a:gd name="T41" fmla="*/ 4952 h 5139"/>
              <a:gd name="T42" fmla="*/ 2478 w 4387"/>
              <a:gd name="T43" fmla="*/ 4865 h 5139"/>
              <a:gd name="T44" fmla="*/ 2609 w 4387"/>
              <a:gd name="T45" fmla="*/ 4783 h 5139"/>
              <a:gd name="T46" fmla="*/ 2742 w 4387"/>
              <a:gd name="T47" fmla="*/ 4706 h 5139"/>
              <a:gd name="T48" fmla="*/ 2878 w 4387"/>
              <a:gd name="T49" fmla="*/ 4633 h 5139"/>
              <a:gd name="T50" fmla="*/ 3019 w 4387"/>
              <a:gd name="T51" fmla="*/ 4564 h 5139"/>
              <a:gd name="T52" fmla="*/ 3161 w 4387"/>
              <a:gd name="T53" fmla="*/ 4502 h 5139"/>
              <a:gd name="T54" fmla="*/ 3306 w 4387"/>
              <a:gd name="T55" fmla="*/ 4444 h 5139"/>
              <a:gd name="T56" fmla="*/ 3454 w 4387"/>
              <a:gd name="T57" fmla="*/ 4392 h 5139"/>
              <a:gd name="T58" fmla="*/ 3603 w 4387"/>
              <a:gd name="T59" fmla="*/ 4346 h 5139"/>
              <a:gd name="T60" fmla="*/ 3756 w 4387"/>
              <a:gd name="T61" fmla="*/ 4304 h 5139"/>
              <a:gd name="T62" fmla="*/ 3910 w 4387"/>
              <a:gd name="T63" fmla="*/ 4268 h 5139"/>
              <a:gd name="T64" fmla="*/ 4068 w 4387"/>
              <a:gd name="T65" fmla="*/ 4238 h 5139"/>
              <a:gd name="T66" fmla="*/ 4227 w 4387"/>
              <a:gd name="T67" fmla="*/ 4214 h 5139"/>
              <a:gd name="T68" fmla="*/ 4387 w 4387"/>
              <a:gd name="T69" fmla="*/ 4196 h 5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87" h="5139">
                <a:moveTo>
                  <a:pt x="4387" y="1216"/>
                </a:moveTo>
                <a:lnTo>
                  <a:pt x="4277" y="1222"/>
                </a:lnTo>
                <a:lnTo>
                  <a:pt x="4167" y="1232"/>
                </a:lnTo>
                <a:lnTo>
                  <a:pt x="4057" y="1241"/>
                </a:lnTo>
                <a:lnTo>
                  <a:pt x="3948" y="1254"/>
                </a:lnTo>
                <a:lnTo>
                  <a:pt x="3839" y="1266"/>
                </a:lnTo>
                <a:lnTo>
                  <a:pt x="3731" y="1282"/>
                </a:lnTo>
                <a:lnTo>
                  <a:pt x="3623" y="1299"/>
                </a:lnTo>
                <a:lnTo>
                  <a:pt x="3516" y="1317"/>
                </a:lnTo>
                <a:lnTo>
                  <a:pt x="3411" y="1336"/>
                </a:lnTo>
                <a:lnTo>
                  <a:pt x="3304" y="1358"/>
                </a:lnTo>
                <a:lnTo>
                  <a:pt x="3199" y="1381"/>
                </a:lnTo>
                <a:lnTo>
                  <a:pt x="3094" y="1406"/>
                </a:lnTo>
                <a:lnTo>
                  <a:pt x="2989" y="1432"/>
                </a:lnTo>
                <a:lnTo>
                  <a:pt x="2886" y="1459"/>
                </a:lnTo>
                <a:lnTo>
                  <a:pt x="2783" y="1488"/>
                </a:lnTo>
                <a:lnTo>
                  <a:pt x="2681" y="1519"/>
                </a:lnTo>
                <a:lnTo>
                  <a:pt x="2044" y="812"/>
                </a:lnTo>
                <a:lnTo>
                  <a:pt x="1313" y="0"/>
                </a:lnTo>
                <a:lnTo>
                  <a:pt x="1370" y="1090"/>
                </a:lnTo>
                <a:lnTo>
                  <a:pt x="1420" y="2041"/>
                </a:lnTo>
                <a:lnTo>
                  <a:pt x="1324" y="2093"/>
                </a:lnTo>
                <a:lnTo>
                  <a:pt x="1229" y="2146"/>
                </a:lnTo>
                <a:lnTo>
                  <a:pt x="1134" y="2202"/>
                </a:lnTo>
                <a:lnTo>
                  <a:pt x="1041" y="2257"/>
                </a:lnTo>
                <a:lnTo>
                  <a:pt x="949" y="2315"/>
                </a:lnTo>
                <a:lnTo>
                  <a:pt x="858" y="2373"/>
                </a:lnTo>
                <a:lnTo>
                  <a:pt x="768" y="2434"/>
                </a:lnTo>
                <a:lnTo>
                  <a:pt x="679" y="2495"/>
                </a:lnTo>
                <a:lnTo>
                  <a:pt x="590" y="2558"/>
                </a:lnTo>
                <a:lnTo>
                  <a:pt x="503" y="2623"/>
                </a:lnTo>
                <a:lnTo>
                  <a:pt x="416" y="2688"/>
                </a:lnTo>
                <a:lnTo>
                  <a:pt x="331" y="2755"/>
                </a:lnTo>
                <a:lnTo>
                  <a:pt x="246" y="2822"/>
                </a:lnTo>
                <a:lnTo>
                  <a:pt x="163" y="2891"/>
                </a:lnTo>
                <a:lnTo>
                  <a:pt x="80" y="2962"/>
                </a:lnTo>
                <a:lnTo>
                  <a:pt x="0" y="3033"/>
                </a:lnTo>
                <a:lnTo>
                  <a:pt x="2107" y="5139"/>
                </a:lnTo>
                <a:lnTo>
                  <a:pt x="2167" y="5091"/>
                </a:lnTo>
                <a:lnTo>
                  <a:pt x="2227" y="5044"/>
                </a:lnTo>
                <a:lnTo>
                  <a:pt x="2288" y="4998"/>
                </a:lnTo>
                <a:lnTo>
                  <a:pt x="2351" y="4952"/>
                </a:lnTo>
                <a:lnTo>
                  <a:pt x="2414" y="4908"/>
                </a:lnTo>
                <a:lnTo>
                  <a:pt x="2478" y="4865"/>
                </a:lnTo>
                <a:lnTo>
                  <a:pt x="2543" y="4824"/>
                </a:lnTo>
                <a:lnTo>
                  <a:pt x="2609" y="4783"/>
                </a:lnTo>
                <a:lnTo>
                  <a:pt x="2675" y="4744"/>
                </a:lnTo>
                <a:lnTo>
                  <a:pt x="2742" y="4706"/>
                </a:lnTo>
                <a:lnTo>
                  <a:pt x="2810" y="4668"/>
                </a:lnTo>
                <a:lnTo>
                  <a:pt x="2878" y="4633"/>
                </a:lnTo>
                <a:lnTo>
                  <a:pt x="2948" y="4598"/>
                </a:lnTo>
                <a:lnTo>
                  <a:pt x="3019" y="4564"/>
                </a:lnTo>
                <a:lnTo>
                  <a:pt x="3089" y="4533"/>
                </a:lnTo>
                <a:lnTo>
                  <a:pt x="3161" y="4502"/>
                </a:lnTo>
                <a:lnTo>
                  <a:pt x="3232" y="4472"/>
                </a:lnTo>
                <a:lnTo>
                  <a:pt x="3306" y="4444"/>
                </a:lnTo>
                <a:lnTo>
                  <a:pt x="3379" y="4418"/>
                </a:lnTo>
                <a:lnTo>
                  <a:pt x="3454" y="4392"/>
                </a:lnTo>
                <a:lnTo>
                  <a:pt x="3528" y="4368"/>
                </a:lnTo>
                <a:lnTo>
                  <a:pt x="3603" y="4346"/>
                </a:lnTo>
                <a:lnTo>
                  <a:pt x="3680" y="4324"/>
                </a:lnTo>
                <a:lnTo>
                  <a:pt x="3756" y="4304"/>
                </a:lnTo>
                <a:lnTo>
                  <a:pt x="3833" y="4285"/>
                </a:lnTo>
                <a:lnTo>
                  <a:pt x="3910" y="4268"/>
                </a:lnTo>
                <a:lnTo>
                  <a:pt x="3989" y="4252"/>
                </a:lnTo>
                <a:lnTo>
                  <a:pt x="4068" y="4238"/>
                </a:lnTo>
                <a:lnTo>
                  <a:pt x="4147" y="4225"/>
                </a:lnTo>
                <a:lnTo>
                  <a:pt x="4227" y="4214"/>
                </a:lnTo>
                <a:lnTo>
                  <a:pt x="4307" y="4204"/>
                </a:lnTo>
                <a:lnTo>
                  <a:pt x="4387" y="4196"/>
                </a:lnTo>
                <a:lnTo>
                  <a:pt x="4387" y="1216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395536" y="5661248"/>
            <a:ext cx="3675609" cy="932602"/>
            <a:chOff x="395536" y="5661248"/>
            <a:chExt cx="3675609" cy="93260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95536" y="5670520"/>
              <a:ext cx="2725737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r" fontAlgn="auto"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444444"/>
                  </a:solidFill>
                  <a:latin typeface="+mn-lt"/>
                  <a:ea typeface="Arial Unicode MS" panose="020B0604020202020204" pitchFamily="34" charset="-128"/>
                </a:rPr>
                <a:t>Онлайн-сервис </a:t>
              </a:r>
            </a:p>
            <a:p>
              <a:pPr algn="r" fontAlgn="auto"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444444"/>
                  </a:solidFill>
                  <a:latin typeface="+mn-lt"/>
                  <a:ea typeface="Arial Unicode MS" panose="020B0604020202020204" pitchFamily="34" charset="-128"/>
                </a:rPr>
                <a:t>выдачи банковских гарантий</a:t>
              </a:r>
            </a:p>
          </p:txBody>
        </p:sp>
        <p:pic>
          <p:nvPicPr>
            <p:cNvPr id="4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310" y="5661248"/>
              <a:ext cx="887835" cy="865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250825" y="4352614"/>
            <a:ext cx="2468530" cy="720725"/>
            <a:chOff x="250825" y="4352614"/>
            <a:chExt cx="2468530" cy="720725"/>
          </a:xfrm>
        </p:grpSpPr>
        <p:sp>
          <p:nvSpPr>
            <p:cNvPr id="31753" name="Прямоугольник 19"/>
            <p:cNvSpPr>
              <a:spLocks noChangeArrowheads="1"/>
            </p:cNvSpPr>
            <p:nvPr/>
          </p:nvSpPr>
          <p:spPr bwMode="auto">
            <a:xfrm>
              <a:off x="250825" y="4352614"/>
              <a:ext cx="1865077" cy="72072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r"/>
              <a:r>
                <a:rPr lang="ru-RU" altLang="ru-RU" dirty="0">
                  <a:solidFill>
                    <a:srgbClr val="E4465A"/>
                  </a:solidFill>
                </a:rPr>
                <a:t>Закупки малого объема</a:t>
              </a: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346" y="4364661"/>
              <a:ext cx="600009" cy="683408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6091692" y="4496797"/>
            <a:ext cx="2890831" cy="720725"/>
            <a:chOff x="6091692" y="4496797"/>
            <a:chExt cx="2890831" cy="720725"/>
          </a:xfrm>
        </p:grpSpPr>
        <p:sp>
          <p:nvSpPr>
            <p:cNvPr id="18" name="Прямоугольник 17"/>
            <p:cNvSpPr/>
            <p:nvPr/>
          </p:nvSpPr>
          <p:spPr bwMode="auto">
            <a:xfrm>
              <a:off x="6989234" y="4496797"/>
              <a:ext cx="1993289" cy="7207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Ins="0"/>
            <a:lstStyle/>
            <a:p>
              <a:pPr>
                <a:defRPr/>
              </a:pPr>
              <a:r>
                <a:rPr lang="ru-RU" dirty="0" smtClean="0">
                  <a:solidFill>
                    <a:srgbClr val="444444"/>
                  </a:solidFill>
                  <a:latin typeface="+mn-lt"/>
                  <a:ea typeface="Arial Unicode MS" panose="020B0604020202020204" pitchFamily="34" charset="-128"/>
                </a:rPr>
                <a:t>Обучение работе в сфере </a:t>
              </a:r>
              <a:r>
                <a:rPr lang="ru-RU" dirty="0">
                  <a:solidFill>
                    <a:srgbClr val="444444"/>
                  </a:solidFill>
                  <a:latin typeface="+mn-lt"/>
                  <a:ea typeface="Arial Unicode MS" panose="020B0604020202020204" pitchFamily="34" charset="-128"/>
                </a:rPr>
                <a:t>госзакупок</a:t>
              </a:r>
            </a:p>
          </p:txBody>
        </p:sp>
        <p:pic>
          <p:nvPicPr>
            <p:cNvPr id="46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38" r="32625" b="67427"/>
            <a:stretch>
              <a:fillRect/>
            </a:stretch>
          </p:blipFill>
          <p:spPr bwMode="auto">
            <a:xfrm>
              <a:off x="6091692" y="4496797"/>
              <a:ext cx="897542" cy="642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Группа 5"/>
          <p:cNvGrpSpPr/>
          <p:nvPr/>
        </p:nvGrpSpPr>
        <p:grpSpPr>
          <a:xfrm>
            <a:off x="344910" y="1452634"/>
            <a:ext cx="3511906" cy="1031087"/>
            <a:chOff x="344910" y="1452634"/>
            <a:chExt cx="3511906" cy="1031087"/>
          </a:xfrm>
        </p:grpSpPr>
        <p:sp>
          <p:nvSpPr>
            <p:cNvPr id="32" name="Прямоугольник 31"/>
            <p:cNvSpPr/>
            <p:nvPr/>
          </p:nvSpPr>
          <p:spPr bwMode="auto">
            <a:xfrm>
              <a:off x="344910" y="1650073"/>
              <a:ext cx="2786930" cy="7207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r" fontAlgn="auto"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E4465A"/>
                  </a:solidFill>
                </a:rPr>
                <a:t>Удобное и быстрое</a:t>
              </a:r>
            </a:p>
            <a:p>
              <a:pPr algn="r" fontAlgn="auto"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E4465A"/>
                  </a:solidFill>
                </a:rPr>
                <a:t>получение ЭП</a:t>
              </a:r>
            </a:p>
          </p:txBody>
        </p:sp>
        <p:pic>
          <p:nvPicPr>
            <p:cNvPr id="48" name="Изображение 11" descr="icons_set2_v1-07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506" y="1452634"/>
              <a:ext cx="503310" cy="1031087"/>
            </a:xfrm>
            <a:prstGeom prst="rect">
              <a:avLst/>
            </a:prstGeom>
          </p:spPr>
        </p:pic>
      </p:grpSp>
      <p:grpSp>
        <p:nvGrpSpPr>
          <p:cNvPr id="2" name="Группа 1"/>
          <p:cNvGrpSpPr/>
          <p:nvPr/>
        </p:nvGrpSpPr>
        <p:grpSpPr>
          <a:xfrm>
            <a:off x="6179608" y="2777526"/>
            <a:ext cx="2736093" cy="832992"/>
            <a:chOff x="6179608" y="2777526"/>
            <a:chExt cx="2736093" cy="832992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6956890" y="2964187"/>
              <a:ext cx="195881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dirty="0" smtClean="0">
                  <a:solidFill>
                    <a:srgbClr val="E4465A"/>
                  </a:solidFill>
                  <a:latin typeface="+mn-lt"/>
                </a:rPr>
                <a:t>Удобный модуль аккредитации</a:t>
              </a:r>
              <a:endParaRPr lang="ru-RU" dirty="0">
                <a:solidFill>
                  <a:srgbClr val="E4465A"/>
                </a:solidFill>
                <a:latin typeface="+mn-lt"/>
              </a:endParaRPr>
            </a:p>
          </p:txBody>
        </p:sp>
        <p:pic>
          <p:nvPicPr>
            <p:cNvPr id="49" name="Рисунок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9608" y="2777526"/>
              <a:ext cx="768656" cy="795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90750" y="2780928"/>
            <a:ext cx="3016867" cy="810080"/>
            <a:chOff x="90750" y="2780928"/>
            <a:chExt cx="3016867" cy="810080"/>
          </a:xfrm>
        </p:grpSpPr>
        <p:pic>
          <p:nvPicPr>
            <p:cNvPr id="50" name="Изображение 5" descr="Снимок экрана 2015-02-08 в 18.30.25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1720" y="2780928"/>
              <a:ext cx="1055897" cy="810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" name="Прямоугольник 6"/>
            <p:cNvSpPr>
              <a:spLocks noChangeArrowheads="1"/>
            </p:cNvSpPr>
            <p:nvPr/>
          </p:nvSpPr>
          <p:spPr bwMode="auto">
            <a:xfrm>
              <a:off x="90750" y="2924944"/>
              <a:ext cx="180687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r" fontAlgn="auto">
                <a:spcAft>
                  <a:spcPts val="0"/>
                </a:spcAft>
                <a:defRPr/>
              </a:pPr>
              <a:r>
                <a:rPr lang="ru-RU" dirty="0">
                  <a:solidFill>
                    <a:srgbClr val="444444"/>
                  </a:solidFill>
                  <a:latin typeface="+mn-lt"/>
                  <a:ea typeface="Arial Unicode MS" panose="020B0604020202020204" pitchFamily="34" charset="-128"/>
                </a:rPr>
                <a:t>Тендерные кредиты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5043560" y="5656845"/>
            <a:ext cx="3863515" cy="747908"/>
            <a:chOff x="5043560" y="5656845"/>
            <a:chExt cx="3863515" cy="74790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6082736" y="5656845"/>
              <a:ext cx="28243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dirty="0" smtClean="0">
                  <a:solidFill>
                    <a:srgbClr val="E4465A"/>
                  </a:solidFill>
                  <a:latin typeface="+mn-lt"/>
                </a:rPr>
                <a:t>Поддержка малого </a:t>
              </a:r>
              <a:br>
                <a:rPr lang="ru-RU" dirty="0" smtClean="0">
                  <a:solidFill>
                    <a:srgbClr val="E4465A"/>
                  </a:solidFill>
                  <a:latin typeface="+mn-lt"/>
                </a:rPr>
              </a:br>
              <a:r>
                <a:rPr lang="ru-RU" dirty="0" smtClean="0">
                  <a:solidFill>
                    <a:srgbClr val="E4465A"/>
                  </a:solidFill>
                  <a:latin typeface="+mn-lt"/>
                </a:rPr>
                <a:t>и среднего бизнеса</a:t>
              </a:r>
              <a:endParaRPr lang="ru-RU" dirty="0">
                <a:solidFill>
                  <a:srgbClr val="E4465A"/>
                </a:solidFill>
                <a:latin typeface="+mn-lt"/>
              </a:endParaRPr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560" y="5750581"/>
              <a:ext cx="935895" cy="6541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426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50826" y="1484315"/>
            <a:ext cx="6337300" cy="176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4991" rIns="89982" bIns="44991">
            <a:spAutoFit/>
          </a:bodyPr>
          <a:lstStyle>
            <a:lvl1pPr marL="169863" indent="-1698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1pPr>
            <a:lvl2pPr marL="4318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marL="0" indent="0" fontAlgn="b">
              <a:buClr>
                <a:srgbClr val="000000"/>
              </a:buClr>
              <a:buSzPct val="45000"/>
              <a:defRPr/>
            </a:pPr>
            <a:r>
              <a:rPr lang="ru-RU" altLang="ru-RU" sz="2000" b="1" dirty="0" smtClean="0">
                <a:solidFill>
                  <a:srgbClr val="E4465A"/>
                </a:solidFill>
                <a:latin typeface="Trebuchet MS"/>
                <a:ea typeface="Arial Unicode MS" pitchFamily="34" charset="-128"/>
              </a:rPr>
              <a:t>Специальное </a:t>
            </a:r>
            <a:r>
              <a:rPr lang="ru-RU" altLang="ru-RU" sz="2000" b="1" dirty="0">
                <a:solidFill>
                  <a:srgbClr val="E4465A"/>
                </a:solidFill>
                <a:latin typeface="Trebuchet MS"/>
                <a:ea typeface="Arial Unicode MS" pitchFamily="34" charset="-128"/>
              </a:rPr>
              <a:t>приложение </a:t>
            </a:r>
            <a:r>
              <a:rPr lang="ru-RU" altLang="ru-RU" sz="2000" b="1" dirty="0" smtClean="0">
                <a:solidFill>
                  <a:srgbClr val="E4465A"/>
                </a:solidFill>
                <a:latin typeface="Trebuchet MS"/>
                <a:ea typeface="Arial Unicode MS" pitchFamily="34" charset="-128"/>
              </a:rPr>
              <a:t>РТС-тендер </a:t>
            </a:r>
          </a:p>
          <a:p>
            <a:pPr marL="0" indent="0" fontAlgn="b">
              <a:buClr>
                <a:srgbClr val="000000"/>
              </a:buClr>
              <a:buSzPct val="45000"/>
              <a:defRPr/>
            </a:pPr>
            <a:r>
              <a:rPr lang="ru-RU" altLang="ru-RU" sz="2000" b="1" dirty="0">
                <a:solidFill>
                  <a:srgbClr val="E4465A"/>
                </a:solidFill>
                <a:latin typeface="Trebuchet MS"/>
                <a:ea typeface="Arial Unicode MS" pitchFamily="34" charset="-128"/>
              </a:rPr>
              <a:t>д</a:t>
            </a:r>
            <a:r>
              <a:rPr lang="ru-RU" altLang="ru-RU" sz="2000" b="1" dirty="0" smtClean="0">
                <a:solidFill>
                  <a:srgbClr val="E4465A"/>
                </a:solidFill>
                <a:latin typeface="Trebuchet MS"/>
                <a:ea typeface="Arial Unicode MS" pitchFamily="34" charset="-128"/>
              </a:rPr>
              <a:t>ля мобильных устройств</a:t>
            </a:r>
          </a:p>
          <a:p>
            <a:pPr marL="268232" lvl="1" indent="-268232">
              <a:spcBef>
                <a:spcPts val="600"/>
              </a:spcBef>
              <a:buClr>
                <a:srgbClr val="E4465A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dirty="0" smtClean="0">
                <a:solidFill>
                  <a:srgbClr val="444444"/>
                </a:solidFill>
                <a:latin typeface="Trebuchet MS"/>
                <a:ea typeface="+mn-ea"/>
              </a:rPr>
              <a:t>Поддерживает </a:t>
            </a:r>
            <a:r>
              <a:rPr lang="en-US" altLang="ru-RU" dirty="0">
                <a:solidFill>
                  <a:srgbClr val="444444"/>
                </a:solidFill>
                <a:latin typeface="Trebuchet MS"/>
                <a:ea typeface="+mn-ea"/>
              </a:rPr>
              <a:t>A</a:t>
            </a:r>
            <a:r>
              <a:rPr lang="en-US" altLang="ru-RU" dirty="0" smtClean="0">
                <a:solidFill>
                  <a:srgbClr val="444444"/>
                </a:solidFill>
                <a:latin typeface="Trebuchet MS"/>
                <a:ea typeface="+mn-ea"/>
              </a:rPr>
              <a:t>ndroid</a:t>
            </a:r>
            <a:r>
              <a:rPr lang="en-US" altLang="ru-RU" dirty="0">
                <a:solidFill>
                  <a:srgbClr val="444444"/>
                </a:solidFill>
                <a:latin typeface="Trebuchet MS"/>
                <a:ea typeface="+mn-ea"/>
              </a:rPr>
              <a:t>, </a:t>
            </a:r>
            <a:r>
              <a:rPr lang="en-US" altLang="ru-RU" dirty="0" err="1">
                <a:solidFill>
                  <a:srgbClr val="444444"/>
                </a:solidFill>
                <a:latin typeface="Trebuchet MS"/>
                <a:ea typeface="+mn-ea"/>
              </a:rPr>
              <a:t>i</a:t>
            </a:r>
            <a:r>
              <a:rPr lang="en-US" altLang="ru-RU" dirty="0" err="1" smtClean="0">
                <a:solidFill>
                  <a:srgbClr val="444444"/>
                </a:solidFill>
                <a:latin typeface="Trebuchet MS"/>
                <a:ea typeface="+mn-ea"/>
              </a:rPr>
              <a:t>OS</a:t>
            </a:r>
            <a:r>
              <a:rPr lang="en-US" altLang="ru-RU" dirty="0" smtClean="0">
                <a:solidFill>
                  <a:srgbClr val="444444"/>
                </a:solidFill>
                <a:latin typeface="Trebuchet MS"/>
                <a:ea typeface="+mn-ea"/>
              </a:rPr>
              <a:t> </a:t>
            </a:r>
            <a:r>
              <a:rPr lang="ru-RU" altLang="ru-RU" dirty="0">
                <a:solidFill>
                  <a:srgbClr val="444444"/>
                </a:solidFill>
                <a:latin typeface="Trebuchet MS"/>
                <a:ea typeface="+mn-ea"/>
              </a:rPr>
              <a:t>и </a:t>
            </a:r>
            <a:r>
              <a:rPr lang="en-US" altLang="ru-RU" dirty="0">
                <a:solidFill>
                  <a:srgbClr val="444444"/>
                </a:solidFill>
                <a:latin typeface="Trebuchet MS"/>
                <a:ea typeface="+mn-ea"/>
              </a:rPr>
              <a:t>W</a:t>
            </a:r>
            <a:r>
              <a:rPr lang="en-US" altLang="ru-RU" dirty="0" smtClean="0">
                <a:solidFill>
                  <a:srgbClr val="444444"/>
                </a:solidFill>
                <a:latin typeface="Trebuchet MS"/>
                <a:ea typeface="+mn-ea"/>
              </a:rPr>
              <a:t>indows </a:t>
            </a:r>
            <a:r>
              <a:rPr lang="en-US" altLang="ru-RU" dirty="0">
                <a:solidFill>
                  <a:srgbClr val="444444"/>
                </a:solidFill>
                <a:latin typeface="Trebuchet MS"/>
                <a:ea typeface="+mn-ea"/>
              </a:rPr>
              <a:t>mobile</a:t>
            </a:r>
          </a:p>
          <a:p>
            <a:pPr marL="268232" lvl="1" indent="-268232">
              <a:spcBef>
                <a:spcPts val="600"/>
              </a:spcBef>
              <a:buClr>
                <a:srgbClr val="E4465A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dirty="0">
                <a:solidFill>
                  <a:srgbClr val="444444"/>
                </a:solidFill>
                <a:latin typeface="Trebuchet MS"/>
                <a:ea typeface="+mn-ea"/>
              </a:rPr>
              <a:t>Современный информационно-аналитический сервис</a:t>
            </a:r>
          </a:p>
          <a:p>
            <a:pPr marL="268232" lvl="1" indent="-268232">
              <a:spcBef>
                <a:spcPts val="600"/>
              </a:spcBef>
              <a:buClr>
                <a:srgbClr val="E4465A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ru-RU" altLang="ru-RU" dirty="0">
                <a:solidFill>
                  <a:srgbClr val="444444"/>
                </a:solidFill>
                <a:latin typeface="Trebuchet MS"/>
                <a:ea typeface="+mn-ea"/>
              </a:rPr>
              <a:t>Автоматические напоминания о ходе закупок</a:t>
            </a:r>
            <a:endParaRPr lang="ru-RU" altLang="ru-RU" sz="1200" dirty="0">
              <a:latin typeface="Trebuchet MS"/>
            </a:endParaRPr>
          </a:p>
        </p:txBody>
      </p:sp>
      <p:sp>
        <p:nvSpPr>
          <p:cNvPr id="2" name="Пятиугольник 1"/>
          <p:cNvSpPr/>
          <p:nvPr/>
        </p:nvSpPr>
        <p:spPr bwMode="auto">
          <a:xfrm>
            <a:off x="467546" y="5223613"/>
            <a:ext cx="5400600" cy="823178"/>
          </a:xfrm>
          <a:prstGeom prst="homePlate">
            <a:avLst/>
          </a:prstGeom>
          <a:solidFill>
            <a:srgbClr val="E446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0" tIns="45711" rIns="91420" bIns="45711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b="1" dirty="0" smtClean="0">
                <a:solidFill>
                  <a:srgbClr val="FFFFFF"/>
                </a:solidFill>
              </a:rPr>
              <a:t>Простота установки и работы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419351" y="260648"/>
            <a:ext cx="6545263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 smtClean="0"/>
              <a:t>Мобильное приложение </a:t>
            </a:r>
            <a:r>
              <a:rPr lang="en-US" dirty="0" err="1" smtClean="0"/>
              <a:t>RTS.MobilE</a:t>
            </a:r>
            <a:endParaRPr lang="en-US" dirty="0"/>
          </a:p>
          <a:p>
            <a:endParaRPr lang="ru-RU" altLang="ru-RU" dirty="0"/>
          </a:p>
        </p:txBody>
      </p:sp>
      <p:sp>
        <p:nvSpPr>
          <p:cNvPr id="10" name="Пятиугольник 9"/>
          <p:cNvSpPr/>
          <p:nvPr/>
        </p:nvSpPr>
        <p:spPr bwMode="auto">
          <a:xfrm>
            <a:off x="467546" y="3340884"/>
            <a:ext cx="5400600" cy="792088"/>
          </a:xfrm>
          <a:prstGeom prst="homePlate">
            <a:avLst/>
          </a:prstGeom>
          <a:solidFill>
            <a:srgbClr val="E446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0" tIns="45711" rIns="91420" bIns="45711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b="1" dirty="0" smtClean="0">
                <a:solidFill>
                  <a:srgbClr val="FFFFFF"/>
                </a:solidFill>
              </a:rPr>
              <a:t>Возможность контроля своих закупок в любое время и в любом месте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 bwMode="auto">
          <a:xfrm>
            <a:off x="467544" y="4277159"/>
            <a:ext cx="5400600" cy="777458"/>
          </a:xfrm>
          <a:prstGeom prst="homePlate">
            <a:avLst/>
          </a:prstGeom>
          <a:solidFill>
            <a:srgbClr val="E446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0" tIns="45711" rIns="91420" bIns="45711" numCol="1" rtlCol="0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ru-RU" b="1" dirty="0">
                <a:solidFill>
                  <a:srgbClr val="FFFFFF"/>
                </a:solidFill>
              </a:rPr>
              <a:t>Удобный </a:t>
            </a:r>
            <a:r>
              <a:rPr lang="ru-RU" b="1" dirty="0" smtClean="0">
                <a:solidFill>
                  <a:srgbClr val="FFFFFF"/>
                </a:solidFill>
              </a:rPr>
              <a:t>календарь с </a:t>
            </a:r>
            <a:r>
              <a:rPr lang="ru-RU" b="1" dirty="0">
                <a:solidFill>
                  <a:srgbClr val="FFFFFF"/>
                </a:solidFill>
              </a:rPr>
              <a:t>напоминаниями</a:t>
            </a:r>
          </a:p>
        </p:txBody>
      </p:sp>
      <p:pic>
        <p:nvPicPr>
          <p:cNvPr id="12" name="Picture 2" descr="C:\Users\d.turyaev\Desktop\Приложение\android 02.03.15\8.1 - Календарь - androi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b="4472"/>
          <a:stretch/>
        </p:blipFill>
        <p:spPr bwMode="auto">
          <a:xfrm>
            <a:off x="6300192" y="1385443"/>
            <a:ext cx="2829540" cy="470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625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2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"/>
          <p:cNvSpPr>
            <a:spLocks noChangeArrowheads="1"/>
          </p:cNvSpPr>
          <p:nvPr/>
        </p:nvSpPr>
        <p:spPr bwMode="auto">
          <a:xfrm>
            <a:off x="2447925" y="4876800"/>
            <a:ext cx="4248150" cy="2060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82" tIns="44991" rIns="89982" bIns="4499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455613"/>
            <a:r>
              <a:rPr lang="ru-RU" altLang="ru-RU" sz="1600" b="1" dirty="0">
                <a:solidFill>
                  <a:srgbClr val="002060"/>
                </a:solidFill>
                <a:cs typeface="Arial" pitchFamily="34" charset="0"/>
              </a:rPr>
              <a:t>Хазанов Павел Олегович</a:t>
            </a:r>
          </a:p>
          <a:p>
            <a:pPr algn="ctr" defTabSz="455613"/>
            <a:r>
              <a:rPr lang="ru-RU" altLang="ru-RU" sz="1600" b="1" dirty="0">
                <a:solidFill>
                  <a:srgbClr val="002060"/>
                </a:solidFill>
                <a:cs typeface="Arial" pitchFamily="34" charset="0"/>
              </a:rPr>
              <a:t>Заместитель директора </a:t>
            </a:r>
          </a:p>
          <a:p>
            <a:pPr algn="ctr" defTabSz="455613"/>
            <a:r>
              <a:rPr lang="ru-RU" altLang="ru-RU" sz="1600" b="1" dirty="0">
                <a:solidFill>
                  <a:srgbClr val="002060"/>
                </a:solidFill>
                <a:cs typeface="Arial" pitchFamily="34" charset="0"/>
              </a:rPr>
              <a:t>Департамента регионального развития</a:t>
            </a:r>
          </a:p>
          <a:p>
            <a:pPr algn="ctr" defTabSz="455613"/>
            <a:r>
              <a:rPr lang="ru-RU" altLang="ru-RU" sz="1600" b="1" dirty="0">
                <a:solidFill>
                  <a:srgbClr val="002060"/>
                </a:solidFill>
                <a:cs typeface="Arial" pitchFamily="34" charset="0"/>
              </a:rPr>
              <a:t>Тел.</a:t>
            </a:r>
            <a:r>
              <a:rPr lang="en-US" altLang="ru-RU" sz="16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cs typeface="Arial" pitchFamily="34" charset="0"/>
              </a:rPr>
              <a:t>(495)</a:t>
            </a:r>
            <a:r>
              <a:rPr lang="en-US" altLang="ru-RU" sz="16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altLang="ru-RU" sz="1600" b="1" dirty="0">
                <a:solidFill>
                  <a:srgbClr val="002060"/>
                </a:solidFill>
                <a:cs typeface="Arial" pitchFamily="34" charset="0"/>
              </a:rPr>
              <a:t>705-90-31 (28-623) </a:t>
            </a:r>
          </a:p>
          <a:p>
            <a:pPr algn="ctr" defTabSz="455613"/>
            <a:r>
              <a:rPr lang="ru-RU" altLang="ru-RU" sz="1600" b="1" dirty="0">
                <a:solidFill>
                  <a:srgbClr val="002060"/>
                </a:solidFill>
                <a:cs typeface="Arial" pitchFamily="34" charset="0"/>
              </a:rPr>
              <a:t>Сот. (967) 108-16-54</a:t>
            </a:r>
          </a:p>
          <a:p>
            <a:pPr algn="ctr" defTabSz="455613"/>
            <a:r>
              <a:rPr lang="ru-RU" altLang="ru-RU" sz="1600" b="1" dirty="0">
                <a:solidFill>
                  <a:srgbClr val="002060"/>
                </a:solidFill>
                <a:cs typeface="Arial" pitchFamily="34" charset="0"/>
              </a:rPr>
              <a:t>             </a:t>
            </a:r>
            <a:r>
              <a:rPr lang="en-US" altLang="ru-RU" sz="1600" b="1" dirty="0">
                <a:solidFill>
                  <a:srgbClr val="002060"/>
                </a:solidFill>
                <a:cs typeface="Arial" pitchFamily="34" charset="0"/>
              </a:rPr>
              <a:t>  </a:t>
            </a:r>
            <a:r>
              <a:rPr lang="en-US" altLang="ru-RU" sz="1600" b="1" dirty="0" smtClean="0">
                <a:solidFill>
                  <a:srgbClr val="002060"/>
                </a:solidFill>
                <a:cs typeface="Arial" pitchFamily="34" charset="0"/>
              </a:rPr>
              <a:t>mail:</a:t>
            </a:r>
            <a:r>
              <a:rPr lang="ru-RU" altLang="ru-RU" sz="16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ru-RU" sz="1600" b="1" dirty="0" smtClean="0">
                <a:solidFill>
                  <a:srgbClr val="FF0000"/>
                </a:solidFill>
                <a:cs typeface="Arial" pitchFamily="34" charset="0"/>
              </a:rPr>
              <a:t>p.hazanov@rts-tender.ru</a:t>
            </a:r>
          </a:p>
          <a:p>
            <a:pPr algn="ctr" defTabSz="455613"/>
            <a:endParaRPr lang="en-US" altLang="ru-RU" sz="16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 algn="ctr" defTabSz="455613"/>
            <a:r>
              <a:rPr lang="en-US" sz="1600" i="1" dirty="0" smtClean="0">
                <a:solidFill>
                  <a:srgbClr val="FF0000"/>
                </a:solidFill>
                <a:cs typeface="Arial" pitchFamily="34" charset="0"/>
              </a:rPr>
              <a:t>www.rts-tender.ru</a:t>
            </a:r>
            <a:endParaRPr lang="ru-RU" sz="1600" i="1" dirty="0">
              <a:solidFill>
                <a:srgbClr val="FF0000"/>
              </a:solidFill>
              <a:cs typeface="Arial" pitchFamily="34" charset="0"/>
            </a:endParaRPr>
          </a:p>
        </p:txBody>
      </p:sp>
      <p:pic>
        <p:nvPicPr>
          <p:cNvPr id="860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6713"/>
            <a:ext cx="914400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6020" name="Rectangle 3"/>
          <p:cNvSpPr>
            <a:spLocks noChangeArrowheads="1"/>
          </p:cNvSpPr>
          <p:nvPr/>
        </p:nvSpPr>
        <p:spPr bwMode="auto">
          <a:xfrm>
            <a:off x="0" y="893765"/>
            <a:ext cx="91440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20" tIns="45711" rIns="91420" bIns="4571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2000" dirty="0">
                <a:solidFill>
                  <a:srgbClr val="444444"/>
                </a:solidFill>
                <a:latin typeface="Trebuchet MS" panose="020B0603020202020204" pitchFamily="34" charset="0"/>
              </a:rPr>
              <a:t>НАШИ 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6637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860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Заголовок 1"/>
          <p:cNvSpPr txBox="1">
            <a:spLocks/>
          </p:cNvSpPr>
          <p:nvPr/>
        </p:nvSpPr>
        <p:spPr bwMode="auto">
          <a:xfrm>
            <a:off x="2470152" y="331790"/>
            <a:ext cx="649446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/>
              <a:t>ИНФОРМАЦИОННАЯ СПРАВКА</a:t>
            </a:r>
            <a:br>
              <a:rPr lang="ru-RU" altLang="ru-RU" dirty="0"/>
            </a:br>
            <a:endParaRPr lang="ru-RU" alt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74148" y="3645024"/>
            <a:ext cx="2674216" cy="2376364"/>
          </a:xfrm>
          <a:prstGeom prst="rect">
            <a:avLst/>
          </a:prstGeom>
          <a:solidFill>
            <a:srgbClr val="DCDCDC">
              <a:alpha val="50000"/>
            </a:srgbClr>
          </a:solidFill>
        </p:spPr>
        <p:txBody>
          <a:bodyPr lIns="91420" tIns="179962" rIns="91420" bIns="45711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dirty="0">
                <a:solidFill>
                  <a:srgbClr val="444444"/>
                </a:solidFill>
                <a:latin typeface="Trebuchet MS" pitchFamily="34" charset="0"/>
                <a:ea typeface="Arial Unicode MS" pitchFamily="34" charset="-128"/>
                <a:cs typeface="+mn-cs"/>
              </a:rPr>
              <a:t>РТС-тендер является федеральной электронной площадкой для осуществления государственных и муниципальных закупок в соответствии с решением МЭР РФ и ФАС РФ от 25 января 2010 г.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23851" y="3645024"/>
            <a:ext cx="2686049" cy="2376364"/>
          </a:xfrm>
          <a:prstGeom prst="rect">
            <a:avLst/>
          </a:prstGeom>
          <a:solidFill>
            <a:srgbClr val="DCDCDC">
              <a:alpha val="50000"/>
            </a:srgbClr>
          </a:solidFill>
        </p:spPr>
        <p:txBody>
          <a:bodyPr lIns="91420" tIns="179962" rIns="91420" bIns="45711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dirty="0">
                <a:solidFill>
                  <a:srgbClr val="E4465A"/>
                </a:solidFill>
                <a:latin typeface="Arial" pitchFamily="34" charset="0"/>
                <a:ea typeface="Arial Unicode MS" pitchFamily="34" charset="-128"/>
                <a:cs typeface="+mn-cs"/>
              </a:rPr>
              <a:t>РТС-тендер</a:t>
            </a:r>
            <a:r>
              <a:rPr lang="ru-RU" sz="1600" dirty="0">
                <a:solidFill>
                  <a:srgbClr val="444444"/>
                </a:solidFill>
                <a:latin typeface="Trebuchet MS" pitchFamily="34" charset="0"/>
                <a:ea typeface="Arial Unicode MS" pitchFamily="34" charset="-128"/>
                <a:cs typeface="+mn-cs"/>
              </a:rPr>
              <a:t> </a:t>
            </a:r>
            <a:r>
              <a:rPr lang="en-US" sz="1600" dirty="0">
                <a:solidFill>
                  <a:srgbClr val="444444"/>
                </a:solidFill>
                <a:latin typeface="Trebuchet MS" pitchFamily="34" charset="0"/>
                <a:ea typeface="Arial Unicode MS" pitchFamily="34" charset="-128"/>
                <a:cs typeface="+mn-cs"/>
              </a:rPr>
              <a:t>—</a:t>
            </a:r>
            <a:r>
              <a:rPr lang="ru-RU" sz="1600" dirty="0">
                <a:solidFill>
                  <a:srgbClr val="444444"/>
                </a:solidFill>
                <a:latin typeface="Trebuchet MS" pitchFamily="34" charset="0"/>
                <a:ea typeface="Arial Unicode MS" pitchFamily="34" charset="-128"/>
                <a:cs typeface="+mn-cs"/>
              </a:rPr>
              <a:t> один из лидеров российского рынка по проведению закупок в электронной форме.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194426" y="3645024"/>
            <a:ext cx="2698751" cy="2376364"/>
          </a:xfrm>
          <a:prstGeom prst="rect">
            <a:avLst/>
          </a:prstGeom>
          <a:solidFill>
            <a:srgbClr val="DCDCDC">
              <a:alpha val="50000"/>
            </a:srgbClr>
          </a:solidFill>
        </p:spPr>
        <p:txBody>
          <a:bodyPr lIns="91420" tIns="179962" rIns="91420" bIns="45711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dirty="0">
                <a:solidFill>
                  <a:srgbClr val="444444"/>
                </a:solidFill>
                <a:latin typeface="Trebuchet MS" pitchFamily="34" charset="0"/>
                <a:ea typeface="Arial Unicode MS" pitchFamily="34" charset="-128"/>
                <a:cs typeface="+mn-cs"/>
              </a:rPr>
              <a:t>На ЭП РТС-тендер зарегистрировано более 320 000 организаций-пользователей.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323851" y="1575618"/>
            <a:ext cx="2686049" cy="2069406"/>
            <a:chOff x="323851" y="1575618"/>
            <a:chExt cx="2686049" cy="2069406"/>
          </a:xfrm>
        </p:grpSpPr>
        <p:sp>
          <p:nvSpPr>
            <p:cNvPr id="24" name="Прямоугольник 23"/>
            <p:cNvSpPr/>
            <p:nvPr/>
          </p:nvSpPr>
          <p:spPr bwMode="auto">
            <a:xfrm>
              <a:off x="323851" y="1575618"/>
              <a:ext cx="2686049" cy="2069406"/>
            </a:xfrm>
            <a:prstGeom prst="rect">
              <a:avLst/>
            </a:prstGeom>
            <a:solidFill>
              <a:srgbClr val="E4465A"/>
            </a:solidFill>
            <a:extLst/>
          </p:spPr>
          <p:txBody>
            <a:bodyPr anchor="t">
              <a:normAutofit/>
            </a:bodyPr>
            <a:lstStyle/>
            <a:p>
              <a:pPr defTabSz="914210" eaLnBrk="1" hangingPunct="1">
                <a:lnSpc>
                  <a:spcPct val="90000"/>
                </a:lnSpc>
              </a:pPr>
              <a:endParaRPr lang="ru-RU" sz="2000" dirty="0">
                <a:solidFill>
                  <a:srgbClr val="E4465A"/>
                </a:solidFill>
                <a:ea typeface="Arial Unicode MS" pitchFamily="34" charset="-128"/>
              </a:endParaRPr>
            </a:p>
          </p:txBody>
        </p:sp>
        <p:grpSp>
          <p:nvGrpSpPr>
            <p:cNvPr id="25" name="Group 11"/>
            <p:cNvGrpSpPr>
              <a:grpSpLocks noChangeAspect="1"/>
            </p:cNvGrpSpPr>
            <p:nvPr/>
          </p:nvGrpSpPr>
          <p:grpSpPr bwMode="auto">
            <a:xfrm>
              <a:off x="1082675" y="1809750"/>
              <a:ext cx="1109663" cy="1423988"/>
              <a:chOff x="682" y="1140"/>
              <a:chExt cx="699" cy="897"/>
            </a:xfrm>
            <a:solidFill>
              <a:schemeClr val="bg1"/>
            </a:solidFill>
          </p:grpSpPr>
          <p:sp>
            <p:nvSpPr>
              <p:cNvPr id="38" name="Freeform 12"/>
              <p:cNvSpPr>
                <a:spLocks/>
              </p:cNvSpPr>
              <p:nvPr/>
            </p:nvSpPr>
            <p:spPr bwMode="auto">
              <a:xfrm>
                <a:off x="839" y="1820"/>
                <a:ext cx="382" cy="217"/>
              </a:xfrm>
              <a:custGeom>
                <a:avLst/>
                <a:gdLst>
                  <a:gd name="T0" fmla="*/ 6 w 6870"/>
                  <a:gd name="T1" fmla="*/ 432 h 3903"/>
                  <a:gd name="T2" fmla="*/ 31 w 6870"/>
                  <a:gd name="T3" fmla="*/ 335 h 3903"/>
                  <a:gd name="T4" fmla="*/ 75 w 6870"/>
                  <a:gd name="T5" fmla="*/ 245 h 3903"/>
                  <a:gd name="T6" fmla="*/ 133 w 6870"/>
                  <a:gd name="T7" fmla="*/ 167 h 3903"/>
                  <a:gd name="T8" fmla="*/ 205 w 6870"/>
                  <a:gd name="T9" fmla="*/ 101 h 3903"/>
                  <a:gd name="T10" fmla="*/ 290 w 6870"/>
                  <a:gd name="T11" fmla="*/ 50 h 3903"/>
                  <a:gd name="T12" fmla="*/ 383 w 6870"/>
                  <a:gd name="T13" fmla="*/ 16 h 3903"/>
                  <a:gd name="T14" fmla="*/ 485 w 6870"/>
                  <a:gd name="T15" fmla="*/ 1 h 3903"/>
                  <a:gd name="T16" fmla="*/ 589 w 6870"/>
                  <a:gd name="T17" fmla="*/ 6 h 3903"/>
                  <a:gd name="T18" fmla="*/ 685 w 6870"/>
                  <a:gd name="T19" fmla="*/ 31 h 3903"/>
                  <a:gd name="T20" fmla="*/ 775 w 6870"/>
                  <a:gd name="T21" fmla="*/ 73 h 3903"/>
                  <a:gd name="T22" fmla="*/ 853 w 6870"/>
                  <a:gd name="T23" fmla="*/ 132 h 3903"/>
                  <a:gd name="T24" fmla="*/ 920 w 6870"/>
                  <a:gd name="T25" fmla="*/ 205 h 3903"/>
                  <a:gd name="T26" fmla="*/ 970 w 6870"/>
                  <a:gd name="T27" fmla="*/ 288 h 3903"/>
                  <a:gd name="T28" fmla="*/ 1004 w 6870"/>
                  <a:gd name="T29" fmla="*/ 382 h 3903"/>
                  <a:gd name="T30" fmla="*/ 1020 w 6870"/>
                  <a:gd name="T31" fmla="*/ 483 h 3903"/>
                  <a:gd name="T32" fmla="*/ 3257 w 6870"/>
                  <a:gd name="T33" fmla="*/ 1699 h 3903"/>
                  <a:gd name="T34" fmla="*/ 3363 w 6870"/>
                  <a:gd name="T35" fmla="*/ 1674 h 3903"/>
                  <a:gd name="T36" fmla="*/ 3469 w 6870"/>
                  <a:gd name="T37" fmla="*/ 1672 h 3903"/>
                  <a:gd name="T38" fmla="*/ 3572 w 6870"/>
                  <a:gd name="T39" fmla="*/ 1691 h 3903"/>
                  <a:gd name="T40" fmla="*/ 5851 w 6870"/>
                  <a:gd name="T41" fmla="*/ 2633 h 3903"/>
                  <a:gd name="T42" fmla="*/ 5857 w 6870"/>
                  <a:gd name="T43" fmla="*/ 432 h 3903"/>
                  <a:gd name="T44" fmla="*/ 5882 w 6870"/>
                  <a:gd name="T45" fmla="*/ 335 h 3903"/>
                  <a:gd name="T46" fmla="*/ 5925 w 6870"/>
                  <a:gd name="T47" fmla="*/ 245 h 3903"/>
                  <a:gd name="T48" fmla="*/ 5983 w 6870"/>
                  <a:gd name="T49" fmla="*/ 167 h 3903"/>
                  <a:gd name="T50" fmla="*/ 6056 w 6870"/>
                  <a:gd name="T51" fmla="*/ 101 h 3903"/>
                  <a:gd name="T52" fmla="*/ 6140 w 6870"/>
                  <a:gd name="T53" fmla="*/ 50 h 3903"/>
                  <a:gd name="T54" fmla="*/ 6234 w 6870"/>
                  <a:gd name="T55" fmla="*/ 16 h 3903"/>
                  <a:gd name="T56" fmla="*/ 6335 w 6870"/>
                  <a:gd name="T57" fmla="*/ 1 h 3903"/>
                  <a:gd name="T58" fmla="*/ 6438 w 6870"/>
                  <a:gd name="T59" fmla="*/ 6 h 3903"/>
                  <a:gd name="T60" fmla="*/ 6536 w 6870"/>
                  <a:gd name="T61" fmla="*/ 31 h 3903"/>
                  <a:gd name="T62" fmla="*/ 6625 w 6870"/>
                  <a:gd name="T63" fmla="*/ 73 h 3903"/>
                  <a:gd name="T64" fmla="*/ 6704 w 6870"/>
                  <a:gd name="T65" fmla="*/ 132 h 3903"/>
                  <a:gd name="T66" fmla="*/ 6770 w 6870"/>
                  <a:gd name="T67" fmla="*/ 205 h 3903"/>
                  <a:gd name="T68" fmla="*/ 6821 w 6870"/>
                  <a:gd name="T69" fmla="*/ 288 h 3903"/>
                  <a:gd name="T70" fmla="*/ 6854 w 6870"/>
                  <a:gd name="T71" fmla="*/ 382 h 3903"/>
                  <a:gd name="T72" fmla="*/ 6870 w 6870"/>
                  <a:gd name="T73" fmla="*/ 483 h 3903"/>
                  <a:gd name="T74" fmla="*/ 6868 w 6870"/>
                  <a:gd name="T75" fmla="*/ 3418 h 3903"/>
                  <a:gd name="T76" fmla="*/ 6854 w 6870"/>
                  <a:gd name="T77" fmla="*/ 3514 h 3903"/>
                  <a:gd name="T78" fmla="*/ 6820 w 6870"/>
                  <a:gd name="T79" fmla="*/ 3610 h 3903"/>
                  <a:gd name="T80" fmla="*/ 6768 w 6870"/>
                  <a:gd name="T81" fmla="*/ 3698 h 3903"/>
                  <a:gd name="T82" fmla="*/ 6701 w 6870"/>
                  <a:gd name="T83" fmla="*/ 3771 h 3903"/>
                  <a:gd name="T84" fmla="*/ 6622 w 6870"/>
                  <a:gd name="T85" fmla="*/ 3829 h 3903"/>
                  <a:gd name="T86" fmla="*/ 6534 w 6870"/>
                  <a:gd name="T87" fmla="*/ 3871 h 3903"/>
                  <a:gd name="T88" fmla="*/ 6439 w 6870"/>
                  <a:gd name="T89" fmla="*/ 3895 h 3903"/>
                  <a:gd name="T90" fmla="*/ 6341 w 6870"/>
                  <a:gd name="T91" fmla="*/ 3901 h 3903"/>
                  <a:gd name="T92" fmla="*/ 6242 w 6870"/>
                  <a:gd name="T93" fmla="*/ 3887 h 3903"/>
                  <a:gd name="T94" fmla="*/ 3428 w 6870"/>
                  <a:gd name="T95" fmla="*/ 2729 h 3903"/>
                  <a:gd name="T96" fmla="*/ 656 w 6870"/>
                  <a:gd name="T97" fmla="*/ 3882 h 3903"/>
                  <a:gd name="T98" fmla="*/ 540 w 6870"/>
                  <a:gd name="T99" fmla="*/ 3902 h 3903"/>
                  <a:gd name="T100" fmla="*/ 433 w 6870"/>
                  <a:gd name="T101" fmla="*/ 3897 h 3903"/>
                  <a:gd name="T102" fmla="*/ 335 w 6870"/>
                  <a:gd name="T103" fmla="*/ 3872 h 3903"/>
                  <a:gd name="T104" fmla="*/ 246 w 6870"/>
                  <a:gd name="T105" fmla="*/ 3829 h 3903"/>
                  <a:gd name="T106" fmla="*/ 168 w 6870"/>
                  <a:gd name="T107" fmla="*/ 3771 h 3903"/>
                  <a:gd name="T108" fmla="*/ 102 w 6870"/>
                  <a:gd name="T109" fmla="*/ 3698 h 3903"/>
                  <a:gd name="T110" fmla="*/ 51 w 6870"/>
                  <a:gd name="T111" fmla="*/ 3614 h 3903"/>
                  <a:gd name="T112" fmla="*/ 16 w 6870"/>
                  <a:gd name="T113" fmla="*/ 3521 h 3903"/>
                  <a:gd name="T114" fmla="*/ 1 w 6870"/>
                  <a:gd name="T115" fmla="*/ 3420 h 3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870" h="3903">
                    <a:moveTo>
                      <a:pt x="0" y="509"/>
                    </a:moveTo>
                    <a:lnTo>
                      <a:pt x="1" y="483"/>
                    </a:lnTo>
                    <a:lnTo>
                      <a:pt x="3" y="458"/>
                    </a:lnTo>
                    <a:lnTo>
                      <a:pt x="6" y="432"/>
                    </a:lnTo>
                    <a:lnTo>
                      <a:pt x="11" y="406"/>
                    </a:lnTo>
                    <a:lnTo>
                      <a:pt x="16" y="382"/>
                    </a:lnTo>
                    <a:lnTo>
                      <a:pt x="23" y="358"/>
                    </a:lnTo>
                    <a:lnTo>
                      <a:pt x="31" y="335"/>
                    </a:lnTo>
                    <a:lnTo>
                      <a:pt x="40" y="312"/>
                    </a:lnTo>
                    <a:lnTo>
                      <a:pt x="51" y="288"/>
                    </a:lnTo>
                    <a:lnTo>
                      <a:pt x="62" y="266"/>
                    </a:lnTo>
                    <a:lnTo>
                      <a:pt x="75" y="245"/>
                    </a:lnTo>
                    <a:lnTo>
                      <a:pt x="88" y="225"/>
                    </a:lnTo>
                    <a:lnTo>
                      <a:pt x="102" y="205"/>
                    </a:lnTo>
                    <a:lnTo>
                      <a:pt x="117" y="185"/>
                    </a:lnTo>
                    <a:lnTo>
                      <a:pt x="133" y="167"/>
                    </a:lnTo>
                    <a:lnTo>
                      <a:pt x="149" y="149"/>
                    </a:lnTo>
                    <a:lnTo>
                      <a:pt x="168" y="132"/>
                    </a:lnTo>
                    <a:lnTo>
                      <a:pt x="186" y="116"/>
                    </a:lnTo>
                    <a:lnTo>
                      <a:pt x="205" y="101"/>
                    </a:lnTo>
                    <a:lnTo>
                      <a:pt x="225" y="86"/>
                    </a:lnTo>
                    <a:lnTo>
                      <a:pt x="246" y="73"/>
                    </a:lnTo>
                    <a:lnTo>
                      <a:pt x="268" y="61"/>
                    </a:lnTo>
                    <a:lnTo>
                      <a:pt x="290" y="50"/>
                    </a:lnTo>
                    <a:lnTo>
                      <a:pt x="312" y="40"/>
                    </a:lnTo>
                    <a:lnTo>
                      <a:pt x="335" y="31"/>
                    </a:lnTo>
                    <a:lnTo>
                      <a:pt x="358" y="23"/>
                    </a:lnTo>
                    <a:lnTo>
                      <a:pt x="383" y="16"/>
                    </a:lnTo>
                    <a:lnTo>
                      <a:pt x="408" y="10"/>
                    </a:lnTo>
                    <a:lnTo>
                      <a:pt x="433" y="6"/>
                    </a:lnTo>
                    <a:lnTo>
                      <a:pt x="458" y="3"/>
                    </a:lnTo>
                    <a:lnTo>
                      <a:pt x="485" y="1"/>
                    </a:lnTo>
                    <a:lnTo>
                      <a:pt x="511" y="0"/>
                    </a:lnTo>
                    <a:lnTo>
                      <a:pt x="537" y="1"/>
                    </a:lnTo>
                    <a:lnTo>
                      <a:pt x="562" y="3"/>
                    </a:lnTo>
                    <a:lnTo>
                      <a:pt x="589" y="6"/>
                    </a:lnTo>
                    <a:lnTo>
                      <a:pt x="613" y="10"/>
                    </a:lnTo>
                    <a:lnTo>
                      <a:pt x="638" y="16"/>
                    </a:lnTo>
                    <a:lnTo>
                      <a:pt x="662" y="23"/>
                    </a:lnTo>
                    <a:lnTo>
                      <a:pt x="685" y="31"/>
                    </a:lnTo>
                    <a:lnTo>
                      <a:pt x="709" y="40"/>
                    </a:lnTo>
                    <a:lnTo>
                      <a:pt x="732" y="50"/>
                    </a:lnTo>
                    <a:lnTo>
                      <a:pt x="754" y="61"/>
                    </a:lnTo>
                    <a:lnTo>
                      <a:pt x="775" y="73"/>
                    </a:lnTo>
                    <a:lnTo>
                      <a:pt x="795" y="86"/>
                    </a:lnTo>
                    <a:lnTo>
                      <a:pt x="816" y="101"/>
                    </a:lnTo>
                    <a:lnTo>
                      <a:pt x="835" y="116"/>
                    </a:lnTo>
                    <a:lnTo>
                      <a:pt x="853" y="132"/>
                    </a:lnTo>
                    <a:lnTo>
                      <a:pt x="871" y="149"/>
                    </a:lnTo>
                    <a:lnTo>
                      <a:pt x="888" y="167"/>
                    </a:lnTo>
                    <a:lnTo>
                      <a:pt x="904" y="185"/>
                    </a:lnTo>
                    <a:lnTo>
                      <a:pt x="920" y="205"/>
                    </a:lnTo>
                    <a:lnTo>
                      <a:pt x="934" y="225"/>
                    </a:lnTo>
                    <a:lnTo>
                      <a:pt x="947" y="245"/>
                    </a:lnTo>
                    <a:lnTo>
                      <a:pt x="959" y="266"/>
                    </a:lnTo>
                    <a:lnTo>
                      <a:pt x="970" y="288"/>
                    </a:lnTo>
                    <a:lnTo>
                      <a:pt x="980" y="312"/>
                    </a:lnTo>
                    <a:lnTo>
                      <a:pt x="989" y="335"/>
                    </a:lnTo>
                    <a:lnTo>
                      <a:pt x="997" y="358"/>
                    </a:lnTo>
                    <a:lnTo>
                      <a:pt x="1004" y="382"/>
                    </a:lnTo>
                    <a:lnTo>
                      <a:pt x="1010" y="406"/>
                    </a:lnTo>
                    <a:lnTo>
                      <a:pt x="1014" y="432"/>
                    </a:lnTo>
                    <a:lnTo>
                      <a:pt x="1017" y="458"/>
                    </a:lnTo>
                    <a:lnTo>
                      <a:pt x="1020" y="483"/>
                    </a:lnTo>
                    <a:lnTo>
                      <a:pt x="1021" y="509"/>
                    </a:lnTo>
                    <a:lnTo>
                      <a:pt x="1021" y="2629"/>
                    </a:lnTo>
                    <a:lnTo>
                      <a:pt x="3231" y="1709"/>
                    </a:lnTo>
                    <a:lnTo>
                      <a:pt x="3257" y="1699"/>
                    </a:lnTo>
                    <a:lnTo>
                      <a:pt x="3283" y="1690"/>
                    </a:lnTo>
                    <a:lnTo>
                      <a:pt x="3310" y="1683"/>
                    </a:lnTo>
                    <a:lnTo>
                      <a:pt x="3337" y="1678"/>
                    </a:lnTo>
                    <a:lnTo>
                      <a:pt x="3363" y="1674"/>
                    </a:lnTo>
                    <a:lnTo>
                      <a:pt x="3390" y="1671"/>
                    </a:lnTo>
                    <a:lnTo>
                      <a:pt x="3417" y="1670"/>
                    </a:lnTo>
                    <a:lnTo>
                      <a:pt x="3443" y="1670"/>
                    </a:lnTo>
                    <a:lnTo>
                      <a:pt x="3469" y="1672"/>
                    </a:lnTo>
                    <a:lnTo>
                      <a:pt x="3495" y="1675"/>
                    </a:lnTo>
                    <a:lnTo>
                      <a:pt x="3522" y="1679"/>
                    </a:lnTo>
                    <a:lnTo>
                      <a:pt x="3547" y="1685"/>
                    </a:lnTo>
                    <a:lnTo>
                      <a:pt x="3572" y="1691"/>
                    </a:lnTo>
                    <a:lnTo>
                      <a:pt x="3597" y="1699"/>
                    </a:lnTo>
                    <a:lnTo>
                      <a:pt x="3621" y="1709"/>
                    </a:lnTo>
                    <a:lnTo>
                      <a:pt x="3646" y="1719"/>
                    </a:lnTo>
                    <a:lnTo>
                      <a:pt x="5851" y="2633"/>
                    </a:lnTo>
                    <a:lnTo>
                      <a:pt x="5851" y="509"/>
                    </a:lnTo>
                    <a:lnTo>
                      <a:pt x="5851" y="483"/>
                    </a:lnTo>
                    <a:lnTo>
                      <a:pt x="5853" y="458"/>
                    </a:lnTo>
                    <a:lnTo>
                      <a:pt x="5857" y="432"/>
                    </a:lnTo>
                    <a:lnTo>
                      <a:pt x="5861" y="406"/>
                    </a:lnTo>
                    <a:lnTo>
                      <a:pt x="5867" y="382"/>
                    </a:lnTo>
                    <a:lnTo>
                      <a:pt x="5874" y="358"/>
                    </a:lnTo>
                    <a:lnTo>
                      <a:pt x="5882" y="335"/>
                    </a:lnTo>
                    <a:lnTo>
                      <a:pt x="5891" y="312"/>
                    </a:lnTo>
                    <a:lnTo>
                      <a:pt x="5902" y="288"/>
                    </a:lnTo>
                    <a:lnTo>
                      <a:pt x="5913" y="266"/>
                    </a:lnTo>
                    <a:lnTo>
                      <a:pt x="5925" y="245"/>
                    </a:lnTo>
                    <a:lnTo>
                      <a:pt x="5938" y="225"/>
                    </a:lnTo>
                    <a:lnTo>
                      <a:pt x="5952" y="205"/>
                    </a:lnTo>
                    <a:lnTo>
                      <a:pt x="5967" y="185"/>
                    </a:lnTo>
                    <a:lnTo>
                      <a:pt x="5983" y="167"/>
                    </a:lnTo>
                    <a:lnTo>
                      <a:pt x="6000" y="149"/>
                    </a:lnTo>
                    <a:lnTo>
                      <a:pt x="6018" y="132"/>
                    </a:lnTo>
                    <a:lnTo>
                      <a:pt x="6037" y="116"/>
                    </a:lnTo>
                    <a:lnTo>
                      <a:pt x="6056" y="101"/>
                    </a:lnTo>
                    <a:lnTo>
                      <a:pt x="6076" y="86"/>
                    </a:lnTo>
                    <a:lnTo>
                      <a:pt x="6096" y="73"/>
                    </a:lnTo>
                    <a:lnTo>
                      <a:pt x="6118" y="61"/>
                    </a:lnTo>
                    <a:lnTo>
                      <a:pt x="6140" y="50"/>
                    </a:lnTo>
                    <a:lnTo>
                      <a:pt x="6162" y="40"/>
                    </a:lnTo>
                    <a:lnTo>
                      <a:pt x="6185" y="31"/>
                    </a:lnTo>
                    <a:lnTo>
                      <a:pt x="6209" y="23"/>
                    </a:lnTo>
                    <a:lnTo>
                      <a:pt x="6234" y="16"/>
                    </a:lnTo>
                    <a:lnTo>
                      <a:pt x="6258" y="10"/>
                    </a:lnTo>
                    <a:lnTo>
                      <a:pt x="6283" y="6"/>
                    </a:lnTo>
                    <a:lnTo>
                      <a:pt x="6308" y="3"/>
                    </a:lnTo>
                    <a:lnTo>
                      <a:pt x="6335" y="1"/>
                    </a:lnTo>
                    <a:lnTo>
                      <a:pt x="6361" y="0"/>
                    </a:lnTo>
                    <a:lnTo>
                      <a:pt x="6387" y="1"/>
                    </a:lnTo>
                    <a:lnTo>
                      <a:pt x="6413" y="3"/>
                    </a:lnTo>
                    <a:lnTo>
                      <a:pt x="6438" y="6"/>
                    </a:lnTo>
                    <a:lnTo>
                      <a:pt x="6464" y="10"/>
                    </a:lnTo>
                    <a:lnTo>
                      <a:pt x="6488" y="16"/>
                    </a:lnTo>
                    <a:lnTo>
                      <a:pt x="6512" y="23"/>
                    </a:lnTo>
                    <a:lnTo>
                      <a:pt x="6536" y="31"/>
                    </a:lnTo>
                    <a:lnTo>
                      <a:pt x="6560" y="40"/>
                    </a:lnTo>
                    <a:lnTo>
                      <a:pt x="6582" y="50"/>
                    </a:lnTo>
                    <a:lnTo>
                      <a:pt x="6604" y="61"/>
                    </a:lnTo>
                    <a:lnTo>
                      <a:pt x="6625" y="73"/>
                    </a:lnTo>
                    <a:lnTo>
                      <a:pt x="6646" y="86"/>
                    </a:lnTo>
                    <a:lnTo>
                      <a:pt x="6666" y="101"/>
                    </a:lnTo>
                    <a:lnTo>
                      <a:pt x="6686" y="116"/>
                    </a:lnTo>
                    <a:lnTo>
                      <a:pt x="6704" y="132"/>
                    </a:lnTo>
                    <a:lnTo>
                      <a:pt x="6721" y="149"/>
                    </a:lnTo>
                    <a:lnTo>
                      <a:pt x="6738" y="167"/>
                    </a:lnTo>
                    <a:lnTo>
                      <a:pt x="6754" y="185"/>
                    </a:lnTo>
                    <a:lnTo>
                      <a:pt x="6770" y="205"/>
                    </a:lnTo>
                    <a:lnTo>
                      <a:pt x="6784" y="225"/>
                    </a:lnTo>
                    <a:lnTo>
                      <a:pt x="6797" y="245"/>
                    </a:lnTo>
                    <a:lnTo>
                      <a:pt x="6809" y="266"/>
                    </a:lnTo>
                    <a:lnTo>
                      <a:pt x="6821" y="288"/>
                    </a:lnTo>
                    <a:lnTo>
                      <a:pt x="6831" y="312"/>
                    </a:lnTo>
                    <a:lnTo>
                      <a:pt x="6840" y="335"/>
                    </a:lnTo>
                    <a:lnTo>
                      <a:pt x="6848" y="358"/>
                    </a:lnTo>
                    <a:lnTo>
                      <a:pt x="6854" y="382"/>
                    </a:lnTo>
                    <a:lnTo>
                      <a:pt x="6860" y="406"/>
                    </a:lnTo>
                    <a:lnTo>
                      <a:pt x="6865" y="432"/>
                    </a:lnTo>
                    <a:lnTo>
                      <a:pt x="6868" y="458"/>
                    </a:lnTo>
                    <a:lnTo>
                      <a:pt x="6870" y="483"/>
                    </a:lnTo>
                    <a:lnTo>
                      <a:pt x="6870" y="509"/>
                    </a:lnTo>
                    <a:lnTo>
                      <a:pt x="6870" y="3393"/>
                    </a:lnTo>
                    <a:lnTo>
                      <a:pt x="6869" y="3393"/>
                    </a:lnTo>
                    <a:lnTo>
                      <a:pt x="6868" y="3418"/>
                    </a:lnTo>
                    <a:lnTo>
                      <a:pt x="6867" y="3442"/>
                    </a:lnTo>
                    <a:lnTo>
                      <a:pt x="6864" y="3466"/>
                    </a:lnTo>
                    <a:lnTo>
                      <a:pt x="6860" y="3490"/>
                    </a:lnTo>
                    <a:lnTo>
                      <a:pt x="6854" y="3514"/>
                    </a:lnTo>
                    <a:lnTo>
                      <a:pt x="6848" y="3539"/>
                    </a:lnTo>
                    <a:lnTo>
                      <a:pt x="6840" y="3563"/>
                    </a:lnTo>
                    <a:lnTo>
                      <a:pt x="6831" y="3586"/>
                    </a:lnTo>
                    <a:lnTo>
                      <a:pt x="6820" y="3610"/>
                    </a:lnTo>
                    <a:lnTo>
                      <a:pt x="6809" y="3634"/>
                    </a:lnTo>
                    <a:lnTo>
                      <a:pt x="6796" y="3656"/>
                    </a:lnTo>
                    <a:lnTo>
                      <a:pt x="6783" y="3677"/>
                    </a:lnTo>
                    <a:lnTo>
                      <a:pt x="6768" y="3698"/>
                    </a:lnTo>
                    <a:lnTo>
                      <a:pt x="6752" y="3717"/>
                    </a:lnTo>
                    <a:lnTo>
                      <a:pt x="6736" y="3736"/>
                    </a:lnTo>
                    <a:lnTo>
                      <a:pt x="6719" y="3754"/>
                    </a:lnTo>
                    <a:lnTo>
                      <a:pt x="6701" y="3771"/>
                    </a:lnTo>
                    <a:lnTo>
                      <a:pt x="6682" y="3787"/>
                    </a:lnTo>
                    <a:lnTo>
                      <a:pt x="6663" y="3802"/>
                    </a:lnTo>
                    <a:lnTo>
                      <a:pt x="6642" y="3816"/>
                    </a:lnTo>
                    <a:lnTo>
                      <a:pt x="6622" y="3829"/>
                    </a:lnTo>
                    <a:lnTo>
                      <a:pt x="6601" y="3841"/>
                    </a:lnTo>
                    <a:lnTo>
                      <a:pt x="6579" y="3853"/>
                    </a:lnTo>
                    <a:lnTo>
                      <a:pt x="6557" y="3862"/>
                    </a:lnTo>
                    <a:lnTo>
                      <a:pt x="6534" y="3871"/>
                    </a:lnTo>
                    <a:lnTo>
                      <a:pt x="6511" y="3879"/>
                    </a:lnTo>
                    <a:lnTo>
                      <a:pt x="6487" y="3885"/>
                    </a:lnTo>
                    <a:lnTo>
                      <a:pt x="6464" y="3891"/>
                    </a:lnTo>
                    <a:lnTo>
                      <a:pt x="6439" y="3895"/>
                    </a:lnTo>
                    <a:lnTo>
                      <a:pt x="6415" y="3899"/>
                    </a:lnTo>
                    <a:lnTo>
                      <a:pt x="6390" y="3901"/>
                    </a:lnTo>
                    <a:lnTo>
                      <a:pt x="6366" y="3901"/>
                    </a:lnTo>
                    <a:lnTo>
                      <a:pt x="6341" y="3901"/>
                    </a:lnTo>
                    <a:lnTo>
                      <a:pt x="6316" y="3899"/>
                    </a:lnTo>
                    <a:lnTo>
                      <a:pt x="6291" y="3897"/>
                    </a:lnTo>
                    <a:lnTo>
                      <a:pt x="6266" y="3893"/>
                    </a:lnTo>
                    <a:lnTo>
                      <a:pt x="6242" y="3887"/>
                    </a:lnTo>
                    <a:lnTo>
                      <a:pt x="6216" y="3881"/>
                    </a:lnTo>
                    <a:lnTo>
                      <a:pt x="6192" y="3873"/>
                    </a:lnTo>
                    <a:lnTo>
                      <a:pt x="6168" y="3864"/>
                    </a:lnTo>
                    <a:lnTo>
                      <a:pt x="3428" y="2729"/>
                    </a:lnTo>
                    <a:lnTo>
                      <a:pt x="736" y="3851"/>
                    </a:lnTo>
                    <a:lnTo>
                      <a:pt x="710" y="3863"/>
                    </a:lnTo>
                    <a:lnTo>
                      <a:pt x="683" y="3873"/>
                    </a:lnTo>
                    <a:lnTo>
                      <a:pt x="656" y="3882"/>
                    </a:lnTo>
                    <a:lnTo>
                      <a:pt x="628" y="3890"/>
                    </a:lnTo>
                    <a:lnTo>
                      <a:pt x="600" y="3895"/>
                    </a:lnTo>
                    <a:lnTo>
                      <a:pt x="570" y="3900"/>
                    </a:lnTo>
                    <a:lnTo>
                      <a:pt x="540" y="3902"/>
                    </a:lnTo>
                    <a:lnTo>
                      <a:pt x="511" y="3903"/>
                    </a:lnTo>
                    <a:lnTo>
                      <a:pt x="485" y="3902"/>
                    </a:lnTo>
                    <a:lnTo>
                      <a:pt x="458" y="3900"/>
                    </a:lnTo>
                    <a:lnTo>
                      <a:pt x="433" y="3897"/>
                    </a:lnTo>
                    <a:lnTo>
                      <a:pt x="408" y="3893"/>
                    </a:lnTo>
                    <a:lnTo>
                      <a:pt x="383" y="3887"/>
                    </a:lnTo>
                    <a:lnTo>
                      <a:pt x="358" y="3880"/>
                    </a:lnTo>
                    <a:lnTo>
                      <a:pt x="335" y="3872"/>
                    </a:lnTo>
                    <a:lnTo>
                      <a:pt x="312" y="3863"/>
                    </a:lnTo>
                    <a:lnTo>
                      <a:pt x="290" y="3853"/>
                    </a:lnTo>
                    <a:lnTo>
                      <a:pt x="268" y="3841"/>
                    </a:lnTo>
                    <a:lnTo>
                      <a:pt x="246" y="3829"/>
                    </a:lnTo>
                    <a:lnTo>
                      <a:pt x="225" y="3816"/>
                    </a:lnTo>
                    <a:lnTo>
                      <a:pt x="205" y="3802"/>
                    </a:lnTo>
                    <a:lnTo>
                      <a:pt x="186" y="3787"/>
                    </a:lnTo>
                    <a:lnTo>
                      <a:pt x="168" y="3771"/>
                    </a:lnTo>
                    <a:lnTo>
                      <a:pt x="149" y="3754"/>
                    </a:lnTo>
                    <a:lnTo>
                      <a:pt x="133" y="3735"/>
                    </a:lnTo>
                    <a:lnTo>
                      <a:pt x="117" y="3717"/>
                    </a:lnTo>
                    <a:lnTo>
                      <a:pt x="102" y="3698"/>
                    </a:lnTo>
                    <a:lnTo>
                      <a:pt x="88" y="3678"/>
                    </a:lnTo>
                    <a:lnTo>
                      <a:pt x="75" y="3658"/>
                    </a:lnTo>
                    <a:lnTo>
                      <a:pt x="62" y="3637"/>
                    </a:lnTo>
                    <a:lnTo>
                      <a:pt x="51" y="3614"/>
                    </a:lnTo>
                    <a:lnTo>
                      <a:pt x="40" y="3591"/>
                    </a:lnTo>
                    <a:lnTo>
                      <a:pt x="31" y="3568"/>
                    </a:lnTo>
                    <a:lnTo>
                      <a:pt x="23" y="3545"/>
                    </a:lnTo>
                    <a:lnTo>
                      <a:pt x="16" y="3521"/>
                    </a:lnTo>
                    <a:lnTo>
                      <a:pt x="11" y="3496"/>
                    </a:lnTo>
                    <a:lnTo>
                      <a:pt x="6" y="3471"/>
                    </a:lnTo>
                    <a:lnTo>
                      <a:pt x="3" y="3445"/>
                    </a:lnTo>
                    <a:lnTo>
                      <a:pt x="1" y="3420"/>
                    </a:lnTo>
                    <a:lnTo>
                      <a:pt x="0" y="3393"/>
                    </a:lnTo>
                    <a:lnTo>
                      <a:pt x="0" y="50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39" name="Freeform 13"/>
              <p:cNvSpPr>
                <a:spLocks noEditPoints="1"/>
              </p:cNvSpPr>
              <p:nvPr/>
            </p:nvSpPr>
            <p:spPr bwMode="auto">
              <a:xfrm>
                <a:off x="682" y="1140"/>
                <a:ext cx="699" cy="699"/>
              </a:xfrm>
              <a:custGeom>
                <a:avLst/>
                <a:gdLst>
                  <a:gd name="T0" fmla="*/ 11739 w 12582"/>
                  <a:gd name="T1" fmla="*/ 3145 h 12580"/>
                  <a:gd name="T2" fmla="*/ 9894 w 12582"/>
                  <a:gd name="T3" fmla="*/ 9893 h 12580"/>
                  <a:gd name="T4" fmla="*/ 3145 w 12582"/>
                  <a:gd name="T5" fmla="*/ 11737 h 12580"/>
                  <a:gd name="T6" fmla="*/ 1369 w 12582"/>
                  <a:gd name="T7" fmla="*/ 4971 h 12580"/>
                  <a:gd name="T8" fmla="*/ 6291 w 12582"/>
                  <a:gd name="T9" fmla="*/ 0 h 12580"/>
                  <a:gd name="T10" fmla="*/ 5533 w 12582"/>
                  <a:gd name="T11" fmla="*/ 8126 h 12580"/>
                  <a:gd name="T12" fmla="*/ 5650 w 12582"/>
                  <a:gd name="T13" fmla="*/ 8184 h 12580"/>
                  <a:gd name="T14" fmla="*/ 5782 w 12582"/>
                  <a:gd name="T15" fmla="*/ 8208 h 12580"/>
                  <a:gd name="T16" fmla="*/ 5923 w 12582"/>
                  <a:gd name="T17" fmla="*/ 8199 h 12580"/>
                  <a:gd name="T18" fmla="*/ 6061 w 12582"/>
                  <a:gd name="T19" fmla="*/ 8157 h 12580"/>
                  <a:gd name="T20" fmla="*/ 6189 w 12582"/>
                  <a:gd name="T21" fmla="*/ 8080 h 12580"/>
                  <a:gd name="T22" fmla="*/ 8549 w 12582"/>
                  <a:gd name="T23" fmla="*/ 5078 h 12580"/>
                  <a:gd name="T24" fmla="*/ 8608 w 12582"/>
                  <a:gd name="T25" fmla="*/ 4965 h 12580"/>
                  <a:gd name="T26" fmla="*/ 8638 w 12582"/>
                  <a:gd name="T27" fmla="*/ 4846 h 12580"/>
                  <a:gd name="T28" fmla="*/ 8637 w 12582"/>
                  <a:gd name="T29" fmla="*/ 4724 h 12580"/>
                  <a:gd name="T30" fmla="*/ 8607 w 12582"/>
                  <a:gd name="T31" fmla="*/ 4606 h 12580"/>
                  <a:gd name="T32" fmla="*/ 8551 w 12582"/>
                  <a:gd name="T33" fmla="*/ 4497 h 12580"/>
                  <a:gd name="T34" fmla="*/ 8466 w 12582"/>
                  <a:gd name="T35" fmla="*/ 4402 h 12580"/>
                  <a:gd name="T36" fmla="*/ 8358 w 12582"/>
                  <a:gd name="T37" fmla="*/ 4330 h 12580"/>
                  <a:gd name="T38" fmla="*/ 8241 w 12582"/>
                  <a:gd name="T39" fmla="*/ 4290 h 12580"/>
                  <a:gd name="T40" fmla="*/ 8119 w 12582"/>
                  <a:gd name="T41" fmla="*/ 4278 h 12580"/>
                  <a:gd name="T42" fmla="*/ 7999 w 12582"/>
                  <a:gd name="T43" fmla="*/ 4296 h 12580"/>
                  <a:gd name="T44" fmla="*/ 7886 w 12582"/>
                  <a:gd name="T45" fmla="*/ 4342 h 12580"/>
                  <a:gd name="T46" fmla="*/ 7785 w 12582"/>
                  <a:gd name="T47" fmla="*/ 4416 h 12580"/>
                  <a:gd name="T48" fmla="*/ 4903 w 12582"/>
                  <a:gd name="T49" fmla="*/ 5840 h 12580"/>
                  <a:gd name="T50" fmla="*/ 4808 w 12582"/>
                  <a:gd name="T51" fmla="*/ 5754 h 12580"/>
                  <a:gd name="T52" fmla="*/ 4698 w 12582"/>
                  <a:gd name="T53" fmla="*/ 5696 h 12580"/>
                  <a:gd name="T54" fmla="*/ 4580 w 12582"/>
                  <a:gd name="T55" fmla="*/ 5666 h 12580"/>
                  <a:gd name="T56" fmla="*/ 4458 w 12582"/>
                  <a:gd name="T57" fmla="*/ 5665 h 12580"/>
                  <a:gd name="T58" fmla="*/ 4339 w 12582"/>
                  <a:gd name="T59" fmla="*/ 5693 h 12580"/>
                  <a:gd name="T60" fmla="*/ 4227 w 12582"/>
                  <a:gd name="T61" fmla="*/ 5752 h 12580"/>
                  <a:gd name="T62" fmla="*/ 4131 w 12582"/>
                  <a:gd name="T63" fmla="*/ 5839 h 12580"/>
                  <a:gd name="T64" fmla="*/ 4061 w 12582"/>
                  <a:gd name="T65" fmla="*/ 5943 h 12580"/>
                  <a:gd name="T66" fmla="*/ 4020 w 12582"/>
                  <a:gd name="T67" fmla="*/ 6059 h 12580"/>
                  <a:gd name="T68" fmla="*/ 4008 w 12582"/>
                  <a:gd name="T69" fmla="*/ 6180 h 12580"/>
                  <a:gd name="T70" fmla="*/ 4025 w 12582"/>
                  <a:gd name="T71" fmla="*/ 6301 h 12580"/>
                  <a:gd name="T72" fmla="*/ 4072 w 12582"/>
                  <a:gd name="T73" fmla="*/ 6417 h 12580"/>
                  <a:gd name="T74" fmla="*/ 5455 w 12582"/>
                  <a:gd name="T75" fmla="*/ 8057 h 12580"/>
                  <a:gd name="T76" fmla="*/ 7098 w 12582"/>
                  <a:gd name="T77" fmla="*/ 2363 h 12580"/>
                  <a:gd name="T78" fmla="*/ 8029 w 12582"/>
                  <a:gd name="T79" fmla="*/ 2677 h 12580"/>
                  <a:gd name="T80" fmla="*/ 8841 w 12582"/>
                  <a:gd name="T81" fmla="*/ 3197 h 12580"/>
                  <a:gd name="T82" fmla="*/ 9504 w 12582"/>
                  <a:gd name="T83" fmla="*/ 3892 h 12580"/>
                  <a:gd name="T84" fmla="*/ 9985 w 12582"/>
                  <a:gd name="T85" fmla="*/ 4730 h 12580"/>
                  <a:gd name="T86" fmla="*/ 10254 w 12582"/>
                  <a:gd name="T87" fmla="*/ 5679 h 12580"/>
                  <a:gd name="T88" fmla="*/ 10279 w 12582"/>
                  <a:gd name="T89" fmla="*/ 6700 h 12580"/>
                  <a:gd name="T90" fmla="*/ 10057 w 12582"/>
                  <a:gd name="T91" fmla="*/ 7668 h 12580"/>
                  <a:gd name="T92" fmla="*/ 9615 w 12582"/>
                  <a:gd name="T93" fmla="*/ 8531 h 12580"/>
                  <a:gd name="T94" fmla="*/ 8986 w 12582"/>
                  <a:gd name="T95" fmla="*/ 9257 h 12580"/>
                  <a:gd name="T96" fmla="*/ 8202 w 12582"/>
                  <a:gd name="T97" fmla="*/ 9815 h 12580"/>
                  <a:gd name="T98" fmla="*/ 7293 w 12582"/>
                  <a:gd name="T99" fmla="*/ 10172 h 12580"/>
                  <a:gd name="T100" fmla="*/ 6291 w 12582"/>
                  <a:gd name="T101" fmla="*/ 10298 h 12580"/>
                  <a:gd name="T102" fmla="*/ 5289 w 12582"/>
                  <a:gd name="T103" fmla="*/ 10172 h 12580"/>
                  <a:gd name="T104" fmla="*/ 4380 w 12582"/>
                  <a:gd name="T105" fmla="*/ 9815 h 12580"/>
                  <a:gd name="T106" fmla="*/ 3596 w 12582"/>
                  <a:gd name="T107" fmla="*/ 9257 h 12580"/>
                  <a:gd name="T108" fmla="*/ 2967 w 12582"/>
                  <a:gd name="T109" fmla="*/ 8531 h 12580"/>
                  <a:gd name="T110" fmla="*/ 2525 w 12582"/>
                  <a:gd name="T111" fmla="*/ 7668 h 12580"/>
                  <a:gd name="T112" fmla="*/ 2303 w 12582"/>
                  <a:gd name="T113" fmla="*/ 6700 h 12580"/>
                  <a:gd name="T114" fmla="*/ 2328 w 12582"/>
                  <a:gd name="T115" fmla="*/ 5679 h 12580"/>
                  <a:gd name="T116" fmla="*/ 2597 w 12582"/>
                  <a:gd name="T117" fmla="*/ 4730 h 12580"/>
                  <a:gd name="T118" fmla="*/ 3078 w 12582"/>
                  <a:gd name="T119" fmla="*/ 3892 h 12580"/>
                  <a:gd name="T120" fmla="*/ 3741 w 12582"/>
                  <a:gd name="T121" fmla="*/ 3197 h 12580"/>
                  <a:gd name="T122" fmla="*/ 4553 w 12582"/>
                  <a:gd name="T123" fmla="*/ 2677 h 12580"/>
                  <a:gd name="T124" fmla="*/ 5484 w 12582"/>
                  <a:gd name="T125" fmla="*/ 2363 h 12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582" h="12580">
                    <a:moveTo>
                      <a:pt x="6291" y="0"/>
                    </a:moveTo>
                    <a:lnTo>
                      <a:pt x="7610" y="1368"/>
                    </a:lnTo>
                    <a:lnTo>
                      <a:pt x="9437" y="843"/>
                    </a:lnTo>
                    <a:lnTo>
                      <a:pt x="9894" y="2687"/>
                    </a:lnTo>
                    <a:lnTo>
                      <a:pt x="11739" y="3145"/>
                    </a:lnTo>
                    <a:lnTo>
                      <a:pt x="11213" y="4971"/>
                    </a:lnTo>
                    <a:lnTo>
                      <a:pt x="12582" y="6290"/>
                    </a:lnTo>
                    <a:lnTo>
                      <a:pt x="11213" y="7609"/>
                    </a:lnTo>
                    <a:lnTo>
                      <a:pt x="11739" y="9435"/>
                    </a:lnTo>
                    <a:lnTo>
                      <a:pt x="9894" y="9893"/>
                    </a:lnTo>
                    <a:lnTo>
                      <a:pt x="9437" y="11737"/>
                    </a:lnTo>
                    <a:lnTo>
                      <a:pt x="7610" y="11212"/>
                    </a:lnTo>
                    <a:lnTo>
                      <a:pt x="6291" y="12580"/>
                    </a:lnTo>
                    <a:lnTo>
                      <a:pt x="4972" y="11212"/>
                    </a:lnTo>
                    <a:lnTo>
                      <a:pt x="3145" y="11737"/>
                    </a:lnTo>
                    <a:lnTo>
                      <a:pt x="2688" y="9893"/>
                    </a:lnTo>
                    <a:lnTo>
                      <a:pt x="843" y="9435"/>
                    </a:lnTo>
                    <a:lnTo>
                      <a:pt x="1369" y="7609"/>
                    </a:lnTo>
                    <a:lnTo>
                      <a:pt x="0" y="6290"/>
                    </a:lnTo>
                    <a:lnTo>
                      <a:pt x="1369" y="4971"/>
                    </a:lnTo>
                    <a:lnTo>
                      <a:pt x="843" y="3145"/>
                    </a:lnTo>
                    <a:lnTo>
                      <a:pt x="2688" y="2687"/>
                    </a:lnTo>
                    <a:lnTo>
                      <a:pt x="3145" y="843"/>
                    </a:lnTo>
                    <a:lnTo>
                      <a:pt x="4972" y="1368"/>
                    </a:lnTo>
                    <a:lnTo>
                      <a:pt x="6291" y="0"/>
                    </a:lnTo>
                    <a:close/>
                    <a:moveTo>
                      <a:pt x="5455" y="8057"/>
                    </a:moveTo>
                    <a:lnTo>
                      <a:pt x="5472" y="8076"/>
                    </a:lnTo>
                    <a:lnTo>
                      <a:pt x="5492" y="8094"/>
                    </a:lnTo>
                    <a:lnTo>
                      <a:pt x="5512" y="8110"/>
                    </a:lnTo>
                    <a:lnTo>
                      <a:pt x="5533" y="8126"/>
                    </a:lnTo>
                    <a:lnTo>
                      <a:pt x="5554" y="8141"/>
                    </a:lnTo>
                    <a:lnTo>
                      <a:pt x="5577" y="8153"/>
                    </a:lnTo>
                    <a:lnTo>
                      <a:pt x="5601" y="8165"/>
                    </a:lnTo>
                    <a:lnTo>
                      <a:pt x="5625" y="8175"/>
                    </a:lnTo>
                    <a:lnTo>
                      <a:pt x="5650" y="8184"/>
                    </a:lnTo>
                    <a:lnTo>
                      <a:pt x="5675" y="8191"/>
                    </a:lnTo>
                    <a:lnTo>
                      <a:pt x="5702" y="8197"/>
                    </a:lnTo>
                    <a:lnTo>
                      <a:pt x="5729" y="8202"/>
                    </a:lnTo>
                    <a:lnTo>
                      <a:pt x="5755" y="8206"/>
                    </a:lnTo>
                    <a:lnTo>
                      <a:pt x="5782" y="8208"/>
                    </a:lnTo>
                    <a:lnTo>
                      <a:pt x="5811" y="8209"/>
                    </a:lnTo>
                    <a:lnTo>
                      <a:pt x="5838" y="8208"/>
                    </a:lnTo>
                    <a:lnTo>
                      <a:pt x="5866" y="8207"/>
                    </a:lnTo>
                    <a:lnTo>
                      <a:pt x="5894" y="8204"/>
                    </a:lnTo>
                    <a:lnTo>
                      <a:pt x="5923" y="8199"/>
                    </a:lnTo>
                    <a:lnTo>
                      <a:pt x="5951" y="8193"/>
                    </a:lnTo>
                    <a:lnTo>
                      <a:pt x="5978" y="8186"/>
                    </a:lnTo>
                    <a:lnTo>
                      <a:pt x="6006" y="8178"/>
                    </a:lnTo>
                    <a:lnTo>
                      <a:pt x="6034" y="8168"/>
                    </a:lnTo>
                    <a:lnTo>
                      <a:pt x="6061" y="8157"/>
                    </a:lnTo>
                    <a:lnTo>
                      <a:pt x="6087" y="8144"/>
                    </a:lnTo>
                    <a:lnTo>
                      <a:pt x="6113" y="8131"/>
                    </a:lnTo>
                    <a:lnTo>
                      <a:pt x="6140" y="8114"/>
                    </a:lnTo>
                    <a:lnTo>
                      <a:pt x="6165" y="8098"/>
                    </a:lnTo>
                    <a:lnTo>
                      <a:pt x="6189" y="8080"/>
                    </a:lnTo>
                    <a:lnTo>
                      <a:pt x="6213" y="8061"/>
                    </a:lnTo>
                    <a:lnTo>
                      <a:pt x="6236" y="8040"/>
                    </a:lnTo>
                    <a:lnTo>
                      <a:pt x="6259" y="8017"/>
                    </a:lnTo>
                    <a:lnTo>
                      <a:pt x="8533" y="5098"/>
                    </a:lnTo>
                    <a:lnTo>
                      <a:pt x="8549" y="5078"/>
                    </a:lnTo>
                    <a:lnTo>
                      <a:pt x="8563" y="5056"/>
                    </a:lnTo>
                    <a:lnTo>
                      <a:pt x="8576" y="5034"/>
                    </a:lnTo>
                    <a:lnTo>
                      <a:pt x="8588" y="5011"/>
                    </a:lnTo>
                    <a:lnTo>
                      <a:pt x="8598" y="4988"/>
                    </a:lnTo>
                    <a:lnTo>
                      <a:pt x="8608" y="4965"/>
                    </a:lnTo>
                    <a:lnTo>
                      <a:pt x="8616" y="4942"/>
                    </a:lnTo>
                    <a:lnTo>
                      <a:pt x="8624" y="4918"/>
                    </a:lnTo>
                    <a:lnTo>
                      <a:pt x="8630" y="4894"/>
                    </a:lnTo>
                    <a:lnTo>
                      <a:pt x="8634" y="4870"/>
                    </a:lnTo>
                    <a:lnTo>
                      <a:pt x="8638" y="4846"/>
                    </a:lnTo>
                    <a:lnTo>
                      <a:pt x="8640" y="4822"/>
                    </a:lnTo>
                    <a:lnTo>
                      <a:pt x="8641" y="4796"/>
                    </a:lnTo>
                    <a:lnTo>
                      <a:pt x="8641" y="4772"/>
                    </a:lnTo>
                    <a:lnTo>
                      <a:pt x="8640" y="4748"/>
                    </a:lnTo>
                    <a:lnTo>
                      <a:pt x="8637" y="4724"/>
                    </a:lnTo>
                    <a:lnTo>
                      <a:pt x="8634" y="4699"/>
                    </a:lnTo>
                    <a:lnTo>
                      <a:pt x="8629" y="4675"/>
                    </a:lnTo>
                    <a:lnTo>
                      <a:pt x="8622" y="4652"/>
                    </a:lnTo>
                    <a:lnTo>
                      <a:pt x="8615" y="4629"/>
                    </a:lnTo>
                    <a:lnTo>
                      <a:pt x="8607" y="4606"/>
                    </a:lnTo>
                    <a:lnTo>
                      <a:pt x="8598" y="4582"/>
                    </a:lnTo>
                    <a:lnTo>
                      <a:pt x="8588" y="4560"/>
                    </a:lnTo>
                    <a:lnTo>
                      <a:pt x="8577" y="4539"/>
                    </a:lnTo>
                    <a:lnTo>
                      <a:pt x="8564" y="4517"/>
                    </a:lnTo>
                    <a:lnTo>
                      <a:pt x="8551" y="4497"/>
                    </a:lnTo>
                    <a:lnTo>
                      <a:pt x="8536" y="4476"/>
                    </a:lnTo>
                    <a:lnTo>
                      <a:pt x="8520" y="4456"/>
                    </a:lnTo>
                    <a:lnTo>
                      <a:pt x="8502" y="4438"/>
                    </a:lnTo>
                    <a:lnTo>
                      <a:pt x="8485" y="4419"/>
                    </a:lnTo>
                    <a:lnTo>
                      <a:pt x="8466" y="4402"/>
                    </a:lnTo>
                    <a:lnTo>
                      <a:pt x="8446" y="4386"/>
                    </a:lnTo>
                    <a:lnTo>
                      <a:pt x="8425" y="4370"/>
                    </a:lnTo>
                    <a:lnTo>
                      <a:pt x="8402" y="4355"/>
                    </a:lnTo>
                    <a:lnTo>
                      <a:pt x="8381" y="4342"/>
                    </a:lnTo>
                    <a:lnTo>
                      <a:pt x="8358" y="4330"/>
                    </a:lnTo>
                    <a:lnTo>
                      <a:pt x="8336" y="4320"/>
                    </a:lnTo>
                    <a:lnTo>
                      <a:pt x="8313" y="4310"/>
                    </a:lnTo>
                    <a:lnTo>
                      <a:pt x="8288" y="4302"/>
                    </a:lnTo>
                    <a:lnTo>
                      <a:pt x="8265" y="4295"/>
                    </a:lnTo>
                    <a:lnTo>
                      <a:pt x="8241" y="4290"/>
                    </a:lnTo>
                    <a:lnTo>
                      <a:pt x="8217" y="4285"/>
                    </a:lnTo>
                    <a:lnTo>
                      <a:pt x="8193" y="4282"/>
                    </a:lnTo>
                    <a:lnTo>
                      <a:pt x="8168" y="4279"/>
                    </a:lnTo>
                    <a:lnTo>
                      <a:pt x="8144" y="4278"/>
                    </a:lnTo>
                    <a:lnTo>
                      <a:pt x="8119" y="4278"/>
                    </a:lnTo>
                    <a:lnTo>
                      <a:pt x="8095" y="4279"/>
                    </a:lnTo>
                    <a:lnTo>
                      <a:pt x="8070" y="4282"/>
                    </a:lnTo>
                    <a:lnTo>
                      <a:pt x="8046" y="4285"/>
                    </a:lnTo>
                    <a:lnTo>
                      <a:pt x="8023" y="4290"/>
                    </a:lnTo>
                    <a:lnTo>
                      <a:pt x="7999" y="4296"/>
                    </a:lnTo>
                    <a:lnTo>
                      <a:pt x="7976" y="4303"/>
                    </a:lnTo>
                    <a:lnTo>
                      <a:pt x="7952" y="4311"/>
                    </a:lnTo>
                    <a:lnTo>
                      <a:pt x="7930" y="4320"/>
                    </a:lnTo>
                    <a:lnTo>
                      <a:pt x="7907" y="4330"/>
                    </a:lnTo>
                    <a:lnTo>
                      <a:pt x="7886" y="4342"/>
                    </a:lnTo>
                    <a:lnTo>
                      <a:pt x="7865" y="4354"/>
                    </a:lnTo>
                    <a:lnTo>
                      <a:pt x="7843" y="4369"/>
                    </a:lnTo>
                    <a:lnTo>
                      <a:pt x="7823" y="4383"/>
                    </a:lnTo>
                    <a:lnTo>
                      <a:pt x="7803" y="4399"/>
                    </a:lnTo>
                    <a:lnTo>
                      <a:pt x="7785" y="4416"/>
                    </a:lnTo>
                    <a:lnTo>
                      <a:pt x="7767" y="4434"/>
                    </a:lnTo>
                    <a:lnTo>
                      <a:pt x="7748" y="4453"/>
                    </a:lnTo>
                    <a:lnTo>
                      <a:pt x="7732" y="4473"/>
                    </a:lnTo>
                    <a:lnTo>
                      <a:pt x="5825" y="6922"/>
                    </a:lnTo>
                    <a:lnTo>
                      <a:pt x="4903" y="5840"/>
                    </a:lnTo>
                    <a:lnTo>
                      <a:pt x="4885" y="5821"/>
                    </a:lnTo>
                    <a:lnTo>
                      <a:pt x="4867" y="5802"/>
                    </a:lnTo>
                    <a:lnTo>
                      <a:pt x="4848" y="5785"/>
                    </a:lnTo>
                    <a:lnTo>
                      <a:pt x="4829" y="5769"/>
                    </a:lnTo>
                    <a:lnTo>
                      <a:pt x="4808" y="5754"/>
                    </a:lnTo>
                    <a:lnTo>
                      <a:pt x="4787" y="5740"/>
                    </a:lnTo>
                    <a:lnTo>
                      <a:pt x="4766" y="5727"/>
                    </a:lnTo>
                    <a:lnTo>
                      <a:pt x="4744" y="5716"/>
                    </a:lnTo>
                    <a:lnTo>
                      <a:pt x="4722" y="5705"/>
                    </a:lnTo>
                    <a:lnTo>
                      <a:pt x="4698" y="5696"/>
                    </a:lnTo>
                    <a:lnTo>
                      <a:pt x="4675" y="5687"/>
                    </a:lnTo>
                    <a:lnTo>
                      <a:pt x="4652" y="5680"/>
                    </a:lnTo>
                    <a:lnTo>
                      <a:pt x="4629" y="5674"/>
                    </a:lnTo>
                    <a:lnTo>
                      <a:pt x="4604" y="5669"/>
                    </a:lnTo>
                    <a:lnTo>
                      <a:pt x="4580" y="5666"/>
                    </a:lnTo>
                    <a:lnTo>
                      <a:pt x="4556" y="5663"/>
                    </a:lnTo>
                    <a:lnTo>
                      <a:pt x="4532" y="5662"/>
                    </a:lnTo>
                    <a:lnTo>
                      <a:pt x="4507" y="5662"/>
                    </a:lnTo>
                    <a:lnTo>
                      <a:pt x="4482" y="5663"/>
                    </a:lnTo>
                    <a:lnTo>
                      <a:pt x="4458" y="5665"/>
                    </a:lnTo>
                    <a:lnTo>
                      <a:pt x="4434" y="5668"/>
                    </a:lnTo>
                    <a:lnTo>
                      <a:pt x="4410" y="5673"/>
                    </a:lnTo>
                    <a:lnTo>
                      <a:pt x="4385" y="5679"/>
                    </a:lnTo>
                    <a:lnTo>
                      <a:pt x="4362" y="5685"/>
                    </a:lnTo>
                    <a:lnTo>
                      <a:pt x="4339" y="5693"/>
                    </a:lnTo>
                    <a:lnTo>
                      <a:pt x="4316" y="5704"/>
                    </a:lnTo>
                    <a:lnTo>
                      <a:pt x="4293" y="5714"/>
                    </a:lnTo>
                    <a:lnTo>
                      <a:pt x="4270" y="5726"/>
                    </a:lnTo>
                    <a:lnTo>
                      <a:pt x="4248" y="5738"/>
                    </a:lnTo>
                    <a:lnTo>
                      <a:pt x="4227" y="5752"/>
                    </a:lnTo>
                    <a:lnTo>
                      <a:pt x="4206" y="5767"/>
                    </a:lnTo>
                    <a:lnTo>
                      <a:pt x="4186" y="5784"/>
                    </a:lnTo>
                    <a:lnTo>
                      <a:pt x="4166" y="5801"/>
                    </a:lnTo>
                    <a:lnTo>
                      <a:pt x="4148" y="5820"/>
                    </a:lnTo>
                    <a:lnTo>
                      <a:pt x="4131" y="5839"/>
                    </a:lnTo>
                    <a:lnTo>
                      <a:pt x="4115" y="5859"/>
                    </a:lnTo>
                    <a:lnTo>
                      <a:pt x="4100" y="5879"/>
                    </a:lnTo>
                    <a:lnTo>
                      <a:pt x="4086" y="5899"/>
                    </a:lnTo>
                    <a:lnTo>
                      <a:pt x="4073" y="5922"/>
                    </a:lnTo>
                    <a:lnTo>
                      <a:pt x="4061" y="5943"/>
                    </a:lnTo>
                    <a:lnTo>
                      <a:pt x="4050" y="5966"/>
                    </a:lnTo>
                    <a:lnTo>
                      <a:pt x="4041" y="5988"/>
                    </a:lnTo>
                    <a:lnTo>
                      <a:pt x="4033" y="6011"/>
                    </a:lnTo>
                    <a:lnTo>
                      <a:pt x="4026" y="6035"/>
                    </a:lnTo>
                    <a:lnTo>
                      <a:pt x="4020" y="6059"/>
                    </a:lnTo>
                    <a:lnTo>
                      <a:pt x="4015" y="6083"/>
                    </a:lnTo>
                    <a:lnTo>
                      <a:pt x="4012" y="6107"/>
                    </a:lnTo>
                    <a:lnTo>
                      <a:pt x="4009" y="6131"/>
                    </a:lnTo>
                    <a:lnTo>
                      <a:pt x="4008" y="6156"/>
                    </a:lnTo>
                    <a:lnTo>
                      <a:pt x="4008" y="6180"/>
                    </a:lnTo>
                    <a:lnTo>
                      <a:pt x="4009" y="6204"/>
                    </a:lnTo>
                    <a:lnTo>
                      <a:pt x="4011" y="6228"/>
                    </a:lnTo>
                    <a:lnTo>
                      <a:pt x="4014" y="6253"/>
                    </a:lnTo>
                    <a:lnTo>
                      <a:pt x="4019" y="6277"/>
                    </a:lnTo>
                    <a:lnTo>
                      <a:pt x="4025" y="6301"/>
                    </a:lnTo>
                    <a:lnTo>
                      <a:pt x="4031" y="6325"/>
                    </a:lnTo>
                    <a:lnTo>
                      <a:pt x="4039" y="6348"/>
                    </a:lnTo>
                    <a:lnTo>
                      <a:pt x="4049" y="6372"/>
                    </a:lnTo>
                    <a:lnTo>
                      <a:pt x="4059" y="6394"/>
                    </a:lnTo>
                    <a:lnTo>
                      <a:pt x="4072" y="6417"/>
                    </a:lnTo>
                    <a:lnTo>
                      <a:pt x="4084" y="6438"/>
                    </a:lnTo>
                    <a:lnTo>
                      <a:pt x="4098" y="6460"/>
                    </a:lnTo>
                    <a:lnTo>
                      <a:pt x="4113" y="6481"/>
                    </a:lnTo>
                    <a:lnTo>
                      <a:pt x="4130" y="6501"/>
                    </a:lnTo>
                    <a:lnTo>
                      <a:pt x="5455" y="8057"/>
                    </a:lnTo>
                    <a:close/>
                    <a:moveTo>
                      <a:pt x="6291" y="2282"/>
                    </a:moveTo>
                    <a:lnTo>
                      <a:pt x="6497" y="2287"/>
                    </a:lnTo>
                    <a:lnTo>
                      <a:pt x="6701" y="2303"/>
                    </a:lnTo>
                    <a:lnTo>
                      <a:pt x="6902" y="2328"/>
                    </a:lnTo>
                    <a:lnTo>
                      <a:pt x="7098" y="2363"/>
                    </a:lnTo>
                    <a:lnTo>
                      <a:pt x="7293" y="2408"/>
                    </a:lnTo>
                    <a:lnTo>
                      <a:pt x="7483" y="2462"/>
                    </a:lnTo>
                    <a:lnTo>
                      <a:pt x="7669" y="2525"/>
                    </a:lnTo>
                    <a:lnTo>
                      <a:pt x="7851" y="2596"/>
                    </a:lnTo>
                    <a:lnTo>
                      <a:pt x="8029" y="2677"/>
                    </a:lnTo>
                    <a:lnTo>
                      <a:pt x="8202" y="2766"/>
                    </a:lnTo>
                    <a:lnTo>
                      <a:pt x="8369" y="2862"/>
                    </a:lnTo>
                    <a:lnTo>
                      <a:pt x="8533" y="2967"/>
                    </a:lnTo>
                    <a:lnTo>
                      <a:pt x="8689" y="3078"/>
                    </a:lnTo>
                    <a:lnTo>
                      <a:pt x="8841" y="3197"/>
                    </a:lnTo>
                    <a:lnTo>
                      <a:pt x="8986" y="3323"/>
                    </a:lnTo>
                    <a:lnTo>
                      <a:pt x="9125" y="3456"/>
                    </a:lnTo>
                    <a:lnTo>
                      <a:pt x="9258" y="3596"/>
                    </a:lnTo>
                    <a:lnTo>
                      <a:pt x="9385" y="3741"/>
                    </a:lnTo>
                    <a:lnTo>
                      <a:pt x="9504" y="3892"/>
                    </a:lnTo>
                    <a:lnTo>
                      <a:pt x="9615" y="4050"/>
                    </a:lnTo>
                    <a:lnTo>
                      <a:pt x="9720" y="4212"/>
                    </a:lnTo>
                    <a:lnTo>
                      <a:pt x="9815" y="4380"/>
                    </a:lnTo>
                    <a:lnTo>
                      <a:pt x="9904" y="4552"/>
                    </a:lnTo>
                    <a:lnTo>
                      <a:pt x="9985" y="4730"/>
                    </a:lnTo>
                    <a:lnTo>
                      <a:pt x="10057" y="4912"/>
                    </a:lnTo>
                    <a:lnTo>
                      <a:pt x="10119" y="5098"/>
                    </a:lnTo>
                    <a:lnTo>
                      <a:pt x="10174" y="5289"/>
                    </a:lnTo>
                    <a:lnTo>
                      <a:pt x="10218" y="5483"/>
                    </a:lnTo>
                    <a:lnTo>
                      <a:pt x="10254" y="5679"/>
                    </a:lnTo>
                    <a:lnTo>
                      <a:pt x="10279" y="5880"/>
                    </a:lnTo>
                    <a:lnTo>
                      <a:pt x="10295" y="6084"/>
                    </a:lnTo>
                    <a:lnTo>
                      <a:pt x="10300" y="6290"/>
                    </a:lnTo>
                    <a:lnTo>
                      <a:pt x="10295" y="6497"/>
                    </a:lnTo>
                    <a:lnTo>
                      <a:pt x="10279" y="6700"/>
                    </a:lnTo>
                    <a:lnTo>
                      <a:pt x="10254" y="6900"/>
                    </a:lnTo>
                    <a:lnTo>
                      <a:pt x="10218" y="7098"/>
                    </a:lnTo>
                    <a:lnTo>
                      <a:pt x="10174" y="7292"/>
                    </a:lnTo>
                    <a:lnTo>
                      <a:pt x="10119" y="7482"/>
                    </a:lnTo>
                    <a:lnTo>
                      <a:pt x="10057" y="7668"/>
                    </a:lnTo>
                    <a:lnTo>
                      <a:pt x="9985" y="7850"/>
                    </a:lnTo>
                    <a:lnTo>
                      <a:pt x="9904" y="8028"/>
                    </a:lnTo>
                    <a:lnTo>
                      <a:pt x="9815" y="8200"/>
                    </a:lnTo>
                    <a:lnTo>
                      <a:pt x="9720" y="8369"/>
                    </a:lnTo>
                    <a:lnTo>
                      <a:pt x="9615" y="8531"/>
                    </a:lnTo>
                    <a:lnTo>
                      <a:pt x="9504" y="8689"/>
                    </a:lnTo>
                    <a:lnTo>
                      <a:pt x="9385" y="8840"/>
                    </a:lnTo>
                    <a:lnTo>
                      <a:pt x="9258" y="8985"/>
                    </a:lnTo>
                    <a:lnTo>
                      <a:pt x="9125" y="9125"/>
                    </a:lnTo>
                    <a:lnTo>
                      <a:pt x="8986" y="9257"/>
                    </a:lnTo>
                    <a:lnTo>
                      <a:pt x="8841" y="9383"/>
                    </a:lnTo>
                    <a:lnTo>
                      <a:pt x="8689" y="9502"/>
                    </a:lnTo>
                    <a:lnTo>
                      <a:pt x="8533" y="9614"/>
                    </a:lnTo>
                    <a:lnTo>
                      <a:pt x="8369" y="9718"/>
                    </a:lnTo>
                    <a:lnTo>
                      <a:pt x="8202" y="9815"/>
                    </a:lnTo>
                    <a:lnTo>
                      <a:pt x="8029" y="9903"/>
                    </a:lnTo>
                    <a:lnTo>
                      <a:pt x="7851" y="9983"/>
                    </a:lnTo>
                    <a:lnTo>
                      <a:pt x="7669" y="10055"/>
                    </a:lnTo>
                    <a:lnTo>
                      <a:pt x="7483" y="10118"/>
                    </a:lnTo>
                    <a:lnTo>
                      <a:pt x="7293" y="10172"/>
                    </a:lnTo>
                    <a:lnTo>
                      <a:pt x="7098" y="10216"/>
                    </a:lnTo>
                    <a:lnTo>
                      <a:pt x="6902" y="10252"/>
                    </a:lnTo>
                    <a:lnTo>
                      <a:pt x="6701" y="10278"/>
                    </a:lnTo>
                    <a:lnTo>
                      <a:pt x="6497" y="10293"/>
                    </a:lnTo>
                    <a:lnTo>
                      <a:pt x="6291" y="10298"/>
                    </a:lnTo>
                    <a:lnTo>
                      <a:pt x="6085" y="10293"/>
                    </a:lnTo>
                    <a:lnTo>
                      <a:pt x="5881" y="10278"/>
                    </a:lnTo>
                    <a:lnTo>
                      <a:pt x="5680" y="10252"/>
                    </a:lnTo>
                    <a:lnTo>
                      <a:pt x="5484" y="10216"/>
                    </a:lnTo>
                    <a:lnTo>
                      <a:pt x="5289" y="10172"/>
                    </a:lnTo>
                    <a:lnTo>
                      <a:pt x="5099" y="10118"/>
                    </a:lnTo>
                    <a:lnTo>
                      <a:pt x="4913" y="10055"/>
                    </a:lnTo>
                    <a:lnTo>
                      <a:pt x="4731" y="9983"/>
                    </a:lnTo>
                    <a:lnTo>
                      <a:pt x="4553" y="9903"/>
                    </a:lnTo>
                    <a:lnTo>
                      <a:pt x="4380" y="9815"/>
                    </a:lnTo>
                    <a:lnTo>
                      <a:pt x="4213" y="9718"/>
                    </a:lnTo>
                    <a:lnTo>
                      <a:pt x="4049" y="9614"/>
                    </a:lnTo>
                    <a:lnTo>
                      <a:pt x="3893" y="9502"/>
                    </a:lnTo>
                    <a:lnTo>
                      <a:pt x="3741" y="9383"/>
                    </a:lnTo>
                    <a:lnTo>
                      <a:pt x="3596" y="9257"/>
                    </a:lnTo>
                    <a:lnTo>
                      <a:pt x="3457" y="9125"/>
                    </a:lnTo>
                    <a:lnTo>
                      <a:pt x="3324" y="8985"/>
                    </a:lnTo>
                    <a:lnTo>
                      <a:pt x="3197" y="8840"/>
                    </a:lnTo>
                    <a:lnTo>
                      <a:pt x="3078" y="8689"/>
                    </a:lnTo>
                    <a:lnTo>
                      <a:pt x="2967" y="8531"/>
                    </a:lnTo>
                    <a:lnTo>
                      <a:pt x="2862" y="8369"/>
                    </a:lnTo>
                    <a:lnTo>
                      <a:pt x="2767" y="8200"/>
                    </a:lnTo>
                    <a:lnTo>
                      <a:pt x="2678" y="8028"/>
                    </a:lnTo>
                    <a:lnTo>
                      <a:pt x="2597" y="7850"/>
                    </a:lnTo>
                    <a:lnTo>
                      <a:pt x="2525" y="7668"/>
                    </a:lnTo>
                    <a:lnTo>
                      <a:pt x="2463" y="7482"/>
                    </a:lnTo>
                    <a:lnTo>
                      <a:pt x="2408" y="7292"/>
                    </a:lnTo>
                    <a:lnTo>
                      <a:pt x="2364" y="7098"/>
                    </a:lnTo>
                    <a:lnTo>
                      <a:pt x="2328" y="6900"/>
                    </a:lnTo>
                    <a:lnTo>
                      <a:pt x="2303" y="6700"/>
                    </a:lnTo>
                    <a:lnTo>
                      <a:pt x="2287" y="6497"/>
                    </a:lnTo>
                    <a:lnTo>
                      <a:pt x="2282" y="6290"/>
                    </a:lnTo>
                    <a:lnTo>
                      <a:pt x="2287" y="6084"/>
                    </a:lnTo>
                    <a:lnTo>
                      <a:pt x="2303" y="5880"/>
                    </a:lnTo>
                    <a:lnTo>
                      <a:pt x="2328" y="5679"/>
                    </a:lnTo>
                    <a:lnTo>
                      <a:pt x="2364" y="5483"/>
                    </a:lnTo>
                    <a:lnTo>
                      <a:pt x="2408" y="5289"/>
                    </a:lnTo>
                    <a:lnTo>
                      <a:pt x="2463" y="5098"/>
                    </a:lnTo>
                    <a:lnTo>
                      <a:pt x="2525" y="4912"/>
                    </a:lnTo>
                    <a:lnTo>
                      <a:pt x="2597" y="4730"/>
                    </a:lnTo>
                    <a:lnTo>
                      <a:pt x="2678" y="4552"/>
                    </a:lnTo>
                    <a:lnTo>
                      <a:pt x="2767" y="4380"/>
                    </a:lnTo>
                    <a:lnTo>
                      <a:pt x="2862" y="4212"/>
                    </a:lnTo>
                    <a:lnTo>
                      <a:pt x="2967" y="4050"/>
                    </a:lnTo>
                    <a:lnTo>
                      <a:pt x="3078" y="3892"/>
                    </a:lnTo>
                    <a:lnTo>
                      <a:pt x="3197" y="3741"/>
                    </a:lnTo>
                    <a:lnTo>
                      <a:pt x="3324" y="3596"/>
                    </a:lnTo>
                    <a:lnTo>
                      <a:pt x="3457" y="3456"/>
                    </a:lnTo>
                    <a:lnTo>
                      <a:pt x="3596" y="3323"/>
                    </a:lnTo>
                    <a:lnTo>
                      <a:pt x="3741" y="3197"/>
                    </a:lnTo>
                    <a:lnTo>
                      <a:pt x="3893" y="3078"/>
                    </a:lnTo>
                    <a:lnTo>
                      <a:pt x="4049" y="2967"/>
                    </a:lnTo>
                    <a:lnTo>
                      <a:pt x="4213" y="2862"/>
                    </a:lnTo>
                    <a:lnTo>
                      <a:pt x="4380" y="2766"/>
                    </a:lnTo>
                    <a:lnTo>
                      <a:pt x="4553" y="2677"/>
                    </a:lnTo>
                    <a:lnTo>
                      <a:pt x="4731" y="2596"/>
                    </a:lnTo>
                    <a:lnTo>
                      <a:pt x="4913" y="2525"/>
                    </a:lnTo>
                    <a:lnTo>
                      <a:pt x="5099" y="2462"/>
                    </a:lnTo>
                    <a:lnTo>
                      <a:pt x="5289" y="2408"/>
                    </a:lnTo>
                    <a:lnTo>
                      <a:pt x="5484" y="2363"/>
                    </a:lnTo>
                    <a:lnTo>
                      <a:pt x="5680" y="2328"/>
                    </a:lnTo>
                    <a:lnTo>
                      <a:pt x="5881" y="2303"/>
                    </a:lnTo>
                    <a:lnTo>
                      <a:pt x="6085" y="2287"/>
                    </a:lnTo>
                    <a:lnTo>
                      <a:pt x="6291" y="228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</p:grpSp>
      <p:grpSp>
        <p:nvGrpSpPr>
          <p:cNvPr id="47" name="Группа 46"/>
          <p:cNvGrpSpPr/>
          <p:nvPr/>
        </p:nvGrpSpPr>
        <p:grpSpPr>
          <a:xfrm>
            <a:off x="3270378" y="1575618"/>
            <a:ext cx="2677986" cy="2069406"/>
            <a:chOff x="3270378" y="1575618"/>
            <a:chExt cx="2677986" cy="2069406"/>
          </a:xfrm>
        </p:grpSpPr>
        <p:sp>
          <p:nvSpPr>
            <p:cNvPr id="35" name="Прямоугольник 34"/>
            <p:cNvSpPr/>
            <p:nvPr/>
          </p:nvSpPr>
          <p:spPr bwMode="auto">
            <a:xfrm>
              <a:off x="3270378" y="1575618"/>
              <a:ext cx="2677986" cy="2069406"/>
            </a:xfrm>
            <a:prstGeom prst="rect">
              <a:avLst/>
            </a:prstGeom>
            <a:solidFill>
              <a:srgbClr val="E4465A"/>
            </a:solidFill>
            <a:extLst/>
          </p:spPr>
          <p:txBody>
            <a:bodyPr anchor="t">
              <a:normAutofit/>
            </a:bodyPr>
            <a:lstStyle/>
            <a:p>
              <a:pPr defTabSz="914210" eaLnBrk="1" hangingPunct="1">
                <a:lnSpc>
                  <a:spcPct val="90000"/>
                </a:lnSpc>
              </a:pPr>
              <a:endParaRPr lang="ru-RU" sz="2000" dirty="0">
                <a:solidFill>
                  <a:srgbClr val="E4465A"/>
                </a:solidFill>
                <a:ea typeface="Arial Unicode MS" pitchFamily="34" charset="-128"/>
              </a:endParaRPr>
            </a:p>
          </p:txBody>
        </p:sp>
        <p:sp>
          <p:nvSpPr>
            <p:cNvPr id="42" name="Freeform 17"/>
            <p:cNvSpPr>
              <a:spLocks noEditPoints="1"/>
            </p:cNvSpPr>
            <p:nvPr/>
          </p:nvSpPr>
          <p:spPr bwMode="auto">
            <a:xfrm>
              <a:off x="4167188" y="1916832"/>
              <a:ext cx="855662" cy="1174750"/>
            </a:xfrm>
            <a:custGeom>
              <a:avLst/>
              <a:gdLst>
                <a:gd name="T0" fmla="*/ 11557 w 11858"/>
                <a:gd name="T1" fmla="*/ 91 h 16280"/>
                <a:gd name="T2" fmla="*/ 11809 w 11858"/>
                <a:gd name="T3" fmla="*/ 381 h 16280"/>
                <a:gd name="T4" fmla="*/ 11846 w 11858"/>
                <a:gd name="T5" fmla="*/ 15782 h 16280"/>
                <a:gd name="T6" fmla="*/ 11653 w 11858"/>
                <a:gd name="T7" fmla="*/ 16118 h 16280"/>
                <a:gd name="T8" fmla="*/ 11298 w 11858"/>
                <a:gd name="T9" fmla="*/ 16277 h 16280"/>
                <a:gd name="T10" fmla="*/ 327 w 11858"/>
                <a:gd name="T11" fmla="*/ 16205 h 16280"/>
                <a:gd name="T12" fmla="*/ 61 w 11858"/>
                <a:gd name="T13" fmla="*/ 15927 h 16280"/>
                <a:gd name="T14" fmla="*/ 7 w 11858"/>
                <a:gd name="T15" fmla="*/ 528 h 16280"/>
                <a:gd name="T16" fmla="*/ 182 w 11858"/>
                <a:gd name="T17" fmla="*/ 182 h 16280"/>
                <a:gd name="T18" fmla="*/ 529 w 11858"/>
                <a:gd name="T19" fmla="*/ 7 h 16280"/>
                <a:gd name="T20" fmla="*/ 6272 w 11858"/>
                <a:gd name="T21" fmla="*/ 12062 h 16280"/>
                <a:gd name="T22" fmla="*/ 6229 w 11858"/>
                <a:gd name="T23" fmla="*/ 11836 h 16280"/>
                <a:gd name="T24" fmla="*/ 6328 w 11858"/>
                <a:gd name="T25" fmla="*/ 11625 h 16280"/>
                <a:gd name="T26" fmla="*/ 6538 w 11858"/>
                <a:gd name="T27" fmla="*/ 11514 h 16280"/>
                <a:gd name="T28" fmla="*/ 6766 w 11858"/>
                <a:gd name="T29" fmla="*/ 11549 h 16280"/>
                <a:gd name="T30" fmla="*/ 9247 w 11858"/>
                <a:gd name="T31" fmla="*/ 10235 h 16280"/>
                <a:gd name="T32" fmla="*/ 9464 w 11858"/>
                <a:gd name="T33" fmla="*/ 10153 h 16280"/>
                <a:gd name="T34" fmla="*/ 9687 w 11858"/>
                <a:gd name="T35" fmla="*/ 10213 h 16280"/>
                <a:gd name="T36" fmla="*/ 9834 w 11858"/>
                <a:gd name="T37" fmla="*/ 10400 h 16280"/>
                <a:gd name="T38" fmla="*/ 9840 w 11858"/>
                <a:gd name="T39" fmla="*/ 10630 h 16280"/>
                <a:gd name="T40" fmla="*/ 7656 w 11858"/>
                <a:gd name="T41" fmla="*/ 13093 h 16280"/>
                <a:gd name="T42" fmla="*/ 7443 w 11858"/>
                <a:gd name="T43" fmla="*/ 13192 h 16280"/>
                <a:gd name="T44" fmla="*/ 7217 w 11858"/>
                <a:gd name="T45" fmla="*/ 13147 h 16280"/>
                <a:gd name="T46" fmla="*/ 7553 w 11858"/>
                <a:gd name="T47" fmla="*/ 10191 h 16280"/>
                <a:gd name="T48" fmla="*/ 8100 w 11858"/>
                <a:gd name="T49" fmla="*/ 10313 h 16280"/>
                <a:gd name="T50" fmla="*/ 8581 w 11858"/>
                <a:gd name="T51" fmla="*/ 10568 h 16280"/>
                <a:gd name="T52" fmla="*/ 7978 w 11858"/>
                <a:gd name="T53" fmla="*/ 10937 h 16280"/>
                <a:gd name="T54" fmla="*/ 7633 w 11858"/>
                <a:gd name="T55" fmla="*/ 10830 h 16280"/>
                <a:gd name="T56" fmla="*/ 7225 w 11858"/>
                <a:gd name="T57" fmla="*/ 10815 h 16280"/>
                <a:gd name="T58" fmla="*/ 6774 w 11858"/>
                <a:gd name="T59" fmla="*/ 10936 h 16280"/>
                <a:gd name="T60" fmla="*/ 6393 w 11858"/>
                <a:gd name="T61" fmla="*/ 11186 h 16280"/>
                <a:gd name="T62" fmla="*/ 6108 w 11858"/>
                <a:gd name="T63" fmla="*/ 11539 h 16280"/>
                <a:gd name="T64" fmla="*/ 5944 w 11858"/>
                <a:gd name="T65" fmla="*/ 11972 h 16280"/>
                <a:gd name="T66" fmla="*/ 5926 w 11858"/>
                <a:gd name="T67" fmla="*/ 12451 h 16280"/>
                <a:gd name="T68" fmla="*/ 6058 w 11858"/>
                <a:gd name="T69" fmla="*/ 12898 h 16280"/>
                <a:gd name="T70" fmla="*/ 6318 w 11858"/>
                <a:gd name="T71" fmla="*/ 13271 h 16280"/>
                <a:gd name="T72" fmla="*/ 6679 w 11858"/>
                <a:gd name="T73" fmla="*/ 13547 h 16280"/>
                <a:gd name="T74" fmla="*/ 7116 w 11858"/>
                <a:gd name="T75" fmla="*/ 13701 h 16280"/>
                <a:gd name="T76" fmla="*/ 7597 w 11858"/>
                <a:gd name="T77" fmla="*/ 13707 h 16280"/>
                <a:gd name="T78" fmla="*/ 8040 w 11858"/>
                <a:gd name="T79" fmla="*/ 13564 h 16280"/>
                <a:gd name="T80" fmla="*/ 8407 w 11858"/>
                <a:gd name="T81" fmla="*/ 13297 h 16280"/>
                <a:gd name="T82" fmla="*/ 8675 w 11858"/>
                <a:gd name="T83" fmla="*/ 12929 h 16280"/>
                <a:gd name="T84" fmla="*/ 8819 w 11858"/>
                <a:gd name="T85" fmla="*/ 12488 h 16280"/>
                <a:gd name="T86" fmla="*/ 9381 w 11858"/>
                <a:gd name="T87" fmla="*/ 11696 h 16280"/>
                <a:gd name="T88" fmla="*/ 9459 w 11858"/>
                <a:gd name="T89" fmla="*/ 12223 h 16280"/>
                <a:gd name="T90" fmla="*/ 9365 w 11858"/>
                <a:gd name="T91" fmla="*/ 12884 h 16280"/>
                <a:gd name="T92" fmla="*/ 9075 w 11858"/>
                <a:gd name="T93" fmla="*/ 13470 h 16280"/>
                <a:gd name="T94" fmla="*/ 8622 w 11858"/>
                <a:gd name="T95" fmla="*/ 13933 h 16280"/>
                <a:gd name="T96" fmla="*/ 8044 w 11858"/>
                <a:gd name="T97" fmla="*/ 14237 h 16280"/>
                <a:gd name="T98" fmla="*/ 7375 w 11858"/>
                <a:gd name="T99" fmla="*/ 14347 h 16280"/>
                <a:gd name="T100" fmla="*/ 6707 w 11858"/>
                <a:gd name="T101" fmla="*/ 14237 h 16280"/>
                <a:gd name="T102" fmla="*/ 6128 w 11858"/>
                <a:gd name="T103" fmla="*/ 13933 h 16280"/>
                <a:gd name="T104" fmla="*/ 5675 w 11858"/>
                <a:gd name="T105" fmla="*/ 13470 h 16280"/>
                <a:gd name="T106" fmla="*/ 5385 w 11858"/>
                <a:gd name="T107" fmla="*/ 12884 h 16280"/>
                <a:gd name="T108" fmla="*/ 5291 w 11858"/>
                <a:gd name="T109" fmla="*/ 12212 h 16280"/>
                <a:gd name="T110" fmla="*/ 5417 w 11858"/>
                <a:gd name="T111" fmla="*/ 11550 h 16280"/>
                <a:gd name="T112" fmla="*/ 5735 w 11858"/>
                <a:gd name="T113" fmla="*/ 10981 h 16280"/>
                <a:gd name="T114" fmla="*/ 6209 w 11858"/>
                <a:gd name="T115" fmla="*/ 10539 h 16280"/>
                <a:gd name="T116" fmla="*/ 6804 w 11858"/>
                <a:gd name="T117" fmla="*/ 10264 h 16280"/>
                <a:gd name="T118" fmla="*/ 5892 w 11858"/>
                <a:gd name="T119" fmla="*/ 8673 h 16280"/>
                <a:gd name="T120" fmla="*/ 2683 w 11858"/>
                <a:gd name="T121" fmla="*/ 4500 h 16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8" h="16280">
                  <a:moveTo>
                    <a:pt x="624" y="0"/>
                  </a:moveTo>
                  <a:lnTo>
                    <a:pt x="11234" y="0"/>
                  </a:lnTo>
                  <a:lnTo>
                    <a:pt x="11266" y="1"/>
                  </a:lnTo>
                  <a:lnTo>
                    <a:pt x="11298" y="3"/>
                  </a:lnTo>
                  <a:lnTo>
                    <a:pt x="11329" y="7"/>
                  </a:lnTo>
                  <a:lnTo>
                    <a:pt x="11360" y="12"/>
                  </a:lnTo>
                  <a:lnTo>
                    <a:pt x="11390" y="19"/>
                  </a:lnTo>
                  <a:lnTo>
                    <a:pt x="11420" y="28"/>
                  </a:lnTo>
                  <a:lnTo>
                    <a:pt x="11448" y="38"/>
                  </a:lnTo>
                  <a:lnTo>
                    <a:pt x="11477" y="49"/>
                  </a:lnTo>
                  <a:lnTo>
                    <a:pt x="11504" y="61"/>
                  </a:lnTo>
                  <a:lnTo>
                    <a:pt x="11531" y="75"/>
                  </a:lnTo>
                  <a:lnTo>
                    <a:pt x="11557" y="91"/>
                  </a:lnTo>
                  <a:lnTo>
                    <a:pt x="11583" y="107"/>
                  </a:lnTo>
                  <a:lnTo>
                    <a:pt x="11607" y="124"/>
                  </a:lnTo>
                  <a:lnTo>
                    <a:pt x="11631" y="142"/>
                  </a:lnTo>
                  <a:lnTo>
                    <a:pt x="11653" y="162"/>
                  </a:lnTo>
                  <a:lnTo>
                    <a:pt x="11676" y="182"/>
                  </a:lnTo>
                  <a:lnTo>
                    <a:pt x="11696" y="205"/>
                  </a:lnTo>
                  <a:lnTo>
                    <a:pt x="11715" y="227"/>
                  </a:lnTo>
                  <a:lnTo>
                    <a:pt x="11734" y="250"/>
                  </a:lnTo>
                  <a:lnTo>
                    <a:pt x="11751" y="275"/>
                  </a:lnTo>
                  <a:lnTo>
                    <a:pt x="11767" y="300"/>
                  </a:lnTo>
                  <a:lnTo>
                    <a:pt x="11783" y="326"/>
                  </a:lnTo>
                  <a:lnTo>
                    <a:pt x="11797" y="353"/>
                  </a:lnTo>
                  <a:lnTo>
                    <a:pt x="11809" y="381"/>
                  </a:lnTo>
                  <a:lnTo>
                    <a:pt x="11820" y="409"/>
                  </a:lnTo>
                  <a:lnTo>
                    <a:pt x="11829" y="438"/>
                  </a:lnTo>
                  <a:lnTo>
                    <a:pt x="11839" y="467"/>
                  </a:lnTo>
                  <a:lnTo>
                    <a:pt x="11846" y="498"/>
                  </a:lnTo>
                  <a:lnTo>
                    <a:pt x="11851" y="528"/>
                  </a:lnTo>
                  <a:lnTo>
                    <a:pt x="11855" y="560"/>
                  </a:lnTo>
                  <a:lnTo>
                    <a:pt x="11857" y="591"/>
                  </a:lnTo>
                  <a:lnTo>
                    <a:pt x="11858" y="623"/>
                  </a:lnTo>
                  <a:lnTo>
                    <a:pt x="11858" y="15657"/>
                  </a:lnTo>
                  <a:lnTo>
                    <a:pt x="11857" y="15689"/>
                  </a:lnTo>
                  <a:lnTo>
                    <a:pt x="11855" y="15720"/>
                  </a:lnTo>
                  <a:lnTo>
                    <a:pt x="11851" y="15752"/>
                  </a:lnTo>
                  <a:lnTo>
                    <a:pt x="11846" y="15782"/>
                  </a:lnTo>
                  <a:lnTo>
                    <a:pt x="11839" y="15813"/>
                  </a:lnTo>
                  <a:lnTo>
                    <a:pt x="11829" y="15842"/>
                  </a:lnTo>
                  <a:lnTo>
                    <a:pt x="11820" y="15871"/>
                  </a:lnTo>
                  <a:lnTo>
                    <a:pt x="11809" y="15899"/>
                  </a:lnTo>
                  <a:lnTo>
                    <a:pt x="11797" y="15927"/>
                  </a:lnTo>
                  <a:lnTo>
                    <a:pt x="11783" y="15954"/>
                  </a:lnTo>
                  <a:lnTo>
                    <a:pt x="11767" y="15980"/>
                  </a:lnTo>
                  <a:lnTo>
                    <a:pt x="11751" y="16005"/>
                  </a:lnTo>
                  <a:lnTo>
                    <a:pt x="11734" y="16030"/>
                  </a:lnTo>
                  <a:lnTo>
                    <a:pt x="11715" y="16053"/>
                  </a:lnTo>
                  <a:lnTo>
                    <a:pt x="11696" y="16075"/>
                  </a:lnTo>
                  <a:lnTo>
                    <a:pt x="11676" y="16098"/>
                  </a:lnTo>
                  <a:lnTo>
                    <a:pt x="11653" y="16118"/>
                  </a:lnTo>
                  <a:lnTo>
                    <a:pt x="11631" y="16138"/>
                  </a:lnTo>
                  <a:lnTo>
                    <a:pt x="11607" y="16156"/>
                  </a:lnTo>
                  <a:lnTo>
                    <a:pt x="11583" y="16173"/>
                  </a:lnTo>
                  <a:lnTo>
                    <a:pt x="11557" y="16189"/>
                  </a:lnTo>
                  <a:lnTo>
                    <a:pt x="11531" y="16205"/>
                  </a:lnTo>
                  <a:lnTo>
                    <a:pt x="11504" y="16219"/>
                  </a:lnTo>
                  <a:lnTo>
                    <a:pt x="11477" y="16231"/>
                  </a:lnTo>
                  <a:lnTo>
                    <a:pt x="11448" y="16242"/>
                  </a:lnTo>
                  <a:lnTo>
                    <a:pt x="11420" y="16252"/>
                  </a:lnTo>
                  <a:lnTo>
                    <a:pt x="11390" y="16261"/>
                  </a:lnTo>
                  <a:lnTo>
                    <a:pt x="11360" y="16268"/>
                  </a:lnTo>
                  <a:lnTo>
                    <a:pt x="11329" y="16273"/>
                  </a:lnTo>
                  <a:lnTo>
                    <a:pt x="11298" y="16277"/>
                  </a:lnTo>
                  <a:lnTo>
                    <a:pt x="11266" y="16279"/>
                  </a:lnTo>
                  <a:lnTo>
                    <a:pt x="11234" y="16280"/>
                  </a:lnTo>
                  <a:lnTo>
                    <a:pt x="624" y="16280"/>
                  </a:lnTo>
                  <a:lnTo>
                    <a:pt x="592" y="16279"/>
                  </a:lnTo>
                  <a:lnTo>
                    <a:pt x="560" y="16277"/>
                  </a:lnTo>
                  <a:lnTo>
                    <a:pt x="529" y="16273"/>
                  </a:lnTo>
                  <a:lnTo>
                    <a:pt x="498" y="16268"/>
                  </a:lnTo>
                  <a:lnTo>
                    <a:pt x="468" y="16261"/>
                  </a:lnTo>
                  <a:lnTo>
                    <a:pt x="438" y="16252"/>
                  </a:lnTo>
                  <a:lnTo>
                    <a:pt x="410" y="16242"/>
                  </a:lnTo>
                  <a:lnTo>
                    <a:pt x="381" y="16231"/>
                  </a:lnTo>
                  <a:lnTo>
                    <a:pt x="354" y="16219"/>
                  </a:lnTo>
                  <a:lnTo>
                    <a:pt x="327" y="16205"/>
                  </a:lnTo>
                  <a:lnTo>
                    <a:pt x="301" y="16189"/>
                  </a:lnTo>
                  <a:lnTo>
                    <a:pt x="275" y="16173"/>
                  </a:lnTo>
                  <a:lnTo>
                    <a:pt x="251" y="16156"/>
                  </a:lnTo>
                  <a:lnTo>
                    <a:pt x="227" y="16138"/>
                  </a:lnTo>
                  <a:lnTo>
                    <a:pt x="205" y="16118"/>
                  </a:lnTo>
                  <a:lnTo>
                    <a:pt x="182" y="16098"/>
                  </a:lnTo>
                  <a:lnTo>
                    <a:pt x="162" y="16075"/>
                  </a:lnTo>
                  <a:lnTo>
                    <a:pt x="143" y="16053"/>
                  </a:lnTo>
                  <a:lnTo>
                    <a:pt x="124" y="16030"/>
                  </a:lnTo>
                  <a:lnTo>
                    <a:pt x="107" y="16005"/>
                  </a:lnTo>
                  <a:lnTo>
                    <a:pt x="91" y="15980"/>
                  </a:lnTo>
                  <a:lnTo>
                    <a:pt x="75" y="15954"/>
                  </a:lnTo>
                  <a:lnTo>
                    <a:pt x="61" y="15927"/>
                  </a:lnTo>
                  <a:lnTo>
                    <a:pt x="49" y="15899"/>
                  </a:lnTo>
                  <a:lnTo>
                    <a:pt x="38" y="15871"/>
                  </a:lnTo>
                  <a:lnTo>
                    <a:pt x="29" y="15842"/>
                  </a:lnTo>
                  <a:lnTo>
                    <a:pt x="19" y="15813"/>
                  </a:lnTo>
                  <a:lnTo>
                    <a:pt x="12" y="15782"/>
                  </a:lnTo>
                  <a:lnTo>
                    <a:pt x="7" y="15752"/>
                  </a:lnTo>
                  <a:lnTo>
                    <a:pt x="3" y="15720"/>
                  </a:lnTo>
                  <a:lnTo>
                    <a:pt x="1" y="15689"/>
                  </a:lnTo>
                  <a:lnTo>
                    <a:pt x="0" y="15657"/>
                  </a:lnTo>
                  <a:lnTo>
                    <a:pt x="0" y="623"/>
                  </a:lnTo>
                  <a:lnTo>
                    <a:pt x="1" y="591"/>
                  </a:lnTo>
                  <a:lnTo>
                    <a:pt x="3" y="560"/>
                  </a:lnTo>
                  <a:lnTo>
                    <a:pt x="7" y="528"/>
                  </a:lnTo>
                  <a:lnTo>
                    <a:pt x="12" y="498"/>
                  </a:lnTo>
                  <a:lnTo>
                    <a:pt x="19" y="467"/>
                  </a:lnTo>
                  <a:lnTo>
                    <a:pt x="29" y="438"/>
                  </a:lnTo>
                  <a:lnTo>
                    <a:pt x="38" y="409"/>
                  </a:lnTo>
                  <a:lnTo>
                    <a:pt x="49" y="381"/>
                  </a:lnTo>
                  <a:lnTo>
                    <a:pt x="61" y="353"/>
                  </a:lnTo>
                  <a:lnTo>
                    <a:pt x="75" y="326"/>
                  </a:lnTo>
                  <a:lnTo>
                    <a:pt x="91" y="300"/>
                  </a:lnTo>
                  <a:lnTo>
                    <a:pt x="107" y="275"/>
                  </a:lnTo>
                  <a:lnTo>
                    <a:pt x="124" y="250"/>
                  </a:lnTo>
                  <a:lnTo>
                    <a:pt x="143" y="227"/>
                  </a:lnTo>
                  <a:lnTo>
                    <a:pt x="162" y="205"/>
                  </a:lnTo>
                  <a:lnTo>
                    <a:pt x="182" y="182"/>
                  </a:lnTo>
                  <a:lnTo>
                    <a:pt x="205" y="162"/>
                  </a:lnTo>
                  <a:lnTo>
                    <a:pt x="227" y="142"/>
                  </a:lnTo>
                  <a:lnTo>
                    <a:pt x="251" y="124"/>
                  </a:lnTo>
                  <a:lnTo>
                    <a:pt x="275" y="107"/>
                  </a:lnTo>
                  <a:lnTo>
                    <a:pt x="301" y="91"/>
                  </a:lnTo>
                  <a:lnTo>
                    <a:pt x="327" y="75"/>
                  </a:lnTo>
                  <a:lnTo>
                    <a:pt x="354" y="61"/>
                  </a:lnTo>
                  <a:lnTo>
                    <a:pt x="381" y="49"/>
                  </a:lnTo>
                  <a:lnTo>
                    <a:pt x="410" y="38"/>
                  </a:lnTo>
                  <a:lnTo>
                    <a:pt x="438" y="28"/>
                  </a:lnTo>
                  <a:lnTo>
                    <a:pt x="468" y="19"/>
                  </a:lnTo>
                  <a:lnTo>
                    <a:pt x="498" y="12"/>
                  </a:lnTo>
                  <a:lnTo>
                    <a:pt x="529" y="7"/>
                  </a:lnTo>
                  <a:lnTo>
                    <a:pt x="560" y="3"/>
                  </a:lnTo>
                  <a:lnTo>
                    <a:pt x="592" y="1"/>
                  </a:lnTo>
                  <a:lnTo>
                    <a:pt x="624" y="0"/>
                  </a:lnTo>
                  <a:close/>
                  <a:moveTo>
                    <a:pt x="10610" y="1246"/>
                  </a:moveTo>
                  <a:lnTo>
                    <a:pt x="1248" y="1246"/>
                  </a:lnTo>
                  <a:lnTo>
                    <a:pt x="1248" y="15034"/>
                  </a:lnTo>
                  <a:lnTo>
                    <a:pt x="10610" y="15034"/>
                  </a:lnTo>
                  <a:lnTo>
                    <a:pt x="10610" y="1246"/>
                  </a:lnTo>
                  <a:close/>
                  <a:moveTo>
                    <a:pt x="6315" y="12125"/>
                  </a:moveTo>
                  <a:lnTo>
                    <a:pt x="6303" y="12110"/>
                  </a:lnTo>
                  <a:lnTo>
                    <a:pt x="6292" y="12095"/>
                  </a:lnTo>
                  <a:lnTo>
                    <a:pt x="6282" y="12079"/>
                  </a:lnTo>
                  <a:lnTo>
                    <a:pt x="6272" y="12062"/>
                  </a:lnTo>
                  <a:lnTo>
                    <a:pt x="6263" y="12046"/>
                  </a:lnTo>
                  <a:lnTo>
                    <a:pt x="6256" y="12030"/>
                  </a:lnTo>
                  <a:lnTo>
                    <a:pt x="6249" y="12013"/>
                  </a:lnTo>
                  <a:lnTo>
                    <a:pt x="6243" y="11995"/>
                  </a:lnTo>
                  <a:lnTo>
                    <a:pt x="6238" y="11978"/>
                  </a:lnTo>
                  <a:lnTo>
                    <a:pt x="6234" y="11961"/>
                  </a:lnTo>
                  <a:lnTo>
                    <a:pt x="6231" y="11943"/>
                  </a:lnTo>
                  <a:lnTo>
                    <a:pt x="6228" y="11925"/>
                  </a:lnTo>
                  <a:lnTo>
                    <a:pt x="6227" y="11907"/>
                  </a:lnTo>
                  <a:lnTo>
                    <a:pt x="6226" y="11889"/>
                  </a:lnTo>
                  <a:lnTo>
                    <a:pt x="6226" y="11871"/>
                  </a:lnTo>
                  <a:lnTo>
                    <a:pt x="6227" y="11854"/>
                  </a:lnTo>
                  <a:lnTo>
                    <a:pt x="6229" y="11836"/>
                  </a:lnTo>
                  <a:lnTo>
                    <a:pt x="6232" y="11818"/>
                  </a:lnTo>
                  <a:lnTo>
                    <a:pt x="6235" y="11801"/>
                  </a:lnTo>
                  <a:lnTo>
                    <a:pt x="6239" y="11783"/>
                  </a:lnTo>
                  <a:lnTo>
                    <a:pt x="6244" y="11766"/>
                  </a:lnTo>
                  <a:lnTo>
                    <a:pt x="6250" y="11749"/>
                  </a:lnTo>
                  <a:lnTo>
                    <a:pt x="6257" y="11732"/>
                  </a:lnTo>
                  <a:lnTo>
                    <a:pt x="6265" y="11715"/>
                  </a:lnTo>
                  <a:lnTo>
                    <a:pt x="6273" y="11699"/>
                  </a:lnTo>
                  <a:lnTo>
                    <a:pt x="6283" y="11684"/>
                  </a:lnTo>
                  <a:lnTo>
                    <a:pt x="6293" y="11669"/>
                  </a:lnTo>
                  <a:lnTo>
                    <a:pt x="6304" y="11653"/>
                  </a:lnTo>
                  <a:lnTo>
                    <a:pt x="6316" y="11639"/>
                  </a:lnTo>
                  <a:lnTo>
                    <a:pt x="6328" y="11625"/>
                  </a:lnTo>
                  <a:lnTo>
                    <a:pt x="6342" y="11612"/>
                  </a:lnTo>
                  <a:lnTo>
                    <a:pt x="6356" y="11600"/>
                  </a:lnTo>
                  <a:lnTo>
                    <a:pt x="6371" y="11587"/>
                  </a:lnTo>
                  <a:lnTo>
                    <a:pt x="6387" y="11576"/>
                  </a:lnTo>
                  <a:lnTo>
                    <a:pt x="6402" y="11566"/>
                  </a:lnTo>
                  <a:lnTo>
                    <a:pt x="6418" y="11556"/>
                  </a:lnTo>
                  <a:lnTo>
                    <a:pt x="6434" y="11548"/>
                  </a:lnTo>
                  <a:lnTo>
                    <a:pt x="6452" y="11539"/>
                  </a:lnTo>
                  <a:lnTo>
                    <a:pt x="6468" y="11533"/>
                  </a:lnTo>
                  <a:lnTo>
                    <a:pt x="6485" y="11527"/>
                  </a:lnTo>
                  <a:lnTo>
                    <a:pt x="6503" y="11522"/>
                  </a:lnTo>
                  <a:lnTo>
                    <a:pt x="6521" y="11518"/>
                  </a:lnTo>
                  <a:lnTo>
                    <a:pt x="6538" y="11514"/>
                  </a:lnTo>
                  <a:lnTo>
                    <a:pt x="6557" y="11512"/>
                  </a:lnTo>
                  <a:lnTo>
                    <a:pt x="6574" y="11510"/>
                  </a:lnTo>
                  <a:lnTo>
                    <a:pt x="6592" y="11510"/>
                  </a:lnTo>
                  <a:lnTo>
                    <a:pt x="6610" y="11510"/>
                  </a:lnTo>
                  <a:lnTo>
                    <a:pt x="6628" y="11511"/>
                  </a:lnTo>
                  <a:lnTo>
                    <a:pt x="6645" y="11513"/>
                  </a:lnTo>
                  <a:lnTo>
                    <a:pt x="6664" y="11515"/>
                  </a:lnTo>
                  <a:lnTo>
                    <a:pt x="6681" y="11519"/>
                  </a:lnTo>
                  <a:lnTo>
                    <a:pt x="6698" y="11523"/>
                  </a:lnTo>
                  <a:lnTo>
                    <a:pt x="6716" y="11528"/>
                  </a:lnTo>
                  <a:lnTo>
                    <a:pt x="6733" y="11534"/>
                  </a:lnTo>
                  <a:lnTo>
                    <a:pt x="6749" y="11542"/>
                  </a:lnTo>
                  <a:lnTo>
                    <a:pt x="6766" y="11549"/>
                  </a:lnTo>
                  <a:lnTo>
                    <a:pt x="6782" y="11558"/>
                  </a:lnTo>
                  <a:lnTo>
                    <a:pt x="6798" y="11567"/>
                  </a:lnTo>
                  <a:lnTo>
                    <a:pt x="6814" y="11577"/>
                  </a:lnTo>
                  <a:lnTo>
                    <a:pt x="6828" y="11588"/>
                  </a:lnTo>
                  <a:lnTo>
                    <a:pt x="6842" y="11600"/>
                  </a:lnTo>
                  <a:lnTo>
                    <a:pt x="6856" y="11613"/>
                  </a:lnTo>
                  <a:lnTo>
                    <a:pt x="6870" y="11626"/>
                  </a:lnTo>
                  <a:lnTo>
                    <a:pt x="6883" y="11640"/>
                  </a:lnTo>
                  <a:lnTo>
                    <a:pt x="7410" y="12257"/>
                  </a:lnTo>
                  <a:lnTo>
                    <a:pt x="9206" y="10274"/>
                  </a:lnTo>
                  <a:lnTo>
                    <a:pt x="9220" y="10260"/>
                  </a:lnTo>
                  <a:lnTo>
                    <a:pt x="9233" y="10247"/>
                  </a:lnTo>
                  <a:lnTo>
                    <a:pt x="9247" y="10235"/>
                  </a:lnTo>
                  <a:lnTo>
                    <a:pt x="9262" y="10224"/>
                  </a:lnTo>
                  <a:lnTo>
                    <a:pt x="9278" y="10213"/>
                  </a:lnTo>
                  <a:lnTo>
                    <a:pt x="9293" y="10203"/>
                  </a:lnTo>
                  <a:lnTo>
                    <a:pt x="9309" y="10194"/>
                  </a:lnTo>
                  <a:lnTo>
                    <a:pt x="9326" y="10186"/>
                  </a:lnTo>
                  <a:lnTo>
                    <a:pt x="9342" y="10179"/>
                  </a:lnTo>
                  <a:lnTo>
                    <a:pt x="9359" y="10173"/>
                  </a:lnTo>
                  <a:lnTo>
                    <a:pt x="9376" y="10167"/>
                  </a:lnTo>
                  <a:lnTo>
                    <a:pt x="9393" y="10163"/>
                  </a:lnTo>
                  <a:lnTo>
                    <a:pt x="9411" y="10159"/>
                  </a:lnTo>
                  <a:lnTo>
                    <a:pt x="9429" y="10156"/>
                  </a:lnTo>
                  <a:lnTo>
                    <a:pt x="9446" y="10154"/>
                  </a:lnTo>
                  <a:lnTo>
                    <a:pt x="9464" y="10153"/>
                  </a:lnTo>
                  <a:lnTo>
                    <a:pt x="9482" y="10152"/>
                  </a:lnTo>
                  <a:lnTo>
                    <a:pt x="9500" y="10153"/>
                  </a:lnTo>
                  <a:lnTo>
                    <a:pt x="9517" y="10154"/>
                  </a:lnTo>
                  <a:lnTo>
                    <a:pt x="9536" y="10156"/>
                  </a:lnTo>
                  <a:lnTo>
                    <a:pt x="9553" y="10159"/>
                  </a:lnTo>
                  <a:lnTo>
                    <a:pt x="9571" y="10162"/>
                  </a:lnTo>
                  <a:lnTo>
                    <a:pt x="9589" y="10167"/>
                  </a:lnTo>
                  <a:lnTo>
                    <a:pt x="9606" y="10172"/>
                  </a:lnTo>
                  <a:lnTo>
                    <a:pt x="9622" y="10179"/>
                  </a:lnTo>
                  <a:lnTo>
                    <a:pt x="9639" y="10186"/>
                  </a:lnTo>
                  <a:lnTo>
                    <a:pt x="9656" y="10194"/>
                  </a:lnTo>
                  <a:lnTo>
                    <a:pt x="9672" y="10203"/>
                  </a:lnTo>
                  <a:lnTo>
                    <a:pt x="9687" y="10213"/>
                  </a:lnTo>
                  <a:lnTo>
                    <a:pt x="9704" y="10224"/>
                  </a:lnTo>
                  <a:lnTo>
                    <a:pt x="9718" y="10235"/>
                  </a:lnTo>
                  <a:lnTo>
                    <a:pt x="9733" y="10248"/>
                  </a:lnTo>
                  <a:lnTo>
                    <a:pt x="9746" y="10261"/>
                  </a:lnTo>
                  <a:lnTo>
                    <a:pt x="9760" y="10275"/>
                  </a:lnTo>
                  <a:lnTo>
                    <a:pt x="9772" y="10289"/>
                  </a:lnTo>
                  <a:lnTo>
                    <a:pt x="9783" y="10304"/>
                  </a:lnTo>
                  <a:lnTo>
                    <a:pt x="9794" y="10319"/>
                  </a:lnTo>
                  <a:lnTo>
                    <a:pt x="9804" y="10335"/>
                  </a:lnTo>
                  <a:lnTo>
                    <a:pt x="9813" y="10350"/>
                  </a:lnTo>
                  <a:lnTo>
                    <a:pt x="9821" y="10367"/>
                  </a:lnTo>
                  <a:lnTo>
                    <a:pt x="9828" y="10384"/>
                  </a:lnTo>
                  <a:lnTo>
                    <a:pt x="9834" y="10400"/>
                  </a:lnTo>
                  <a:lnTo>
                    <a:pt x="9840" y="10417"/>
                  </a:lnTo>
                  <a:lnTo>
                    <a:pt x="9844" y="10434"/>
                  </a:lnTo>
                  <a:lnTo>
                    <a:pt x="9848" y="10452"/>
                  </a:lnTo>
                  <a:lnTo>
                    <a:pt x="9851" y="10470"/>
                  </a:lnTo>
                  <a:lnTo>
                    <a:pt x="9853" y="10487"/>
                  </a:lnTo>
                  <a:lnTo>
                    <a:pt x="9854" y="10506"/>
                  </a:lnTo>
                  <a:lnTo>
                    <a:pt x="9856" y="10523"/>
                  </a:lnTo>
                  <a:lnTo>
                    <a:pt x="9856" y="10541"/>
                  </a:lnTo>
                  <a:lnTo>
                    <a:pt x="9853" y="10559"/>
                  </a:lnTo>
                  <a:lnTo>
                    <a:pt x="9851" y="10577"/>
                  </a:lnTo>
                  <a:lnTo>
                    <a:pt x="9848" y="10594"/>
                  </a:lnTo>
                  <a:lnTo>
                    <a:pt x="9845" y="10612"/>
                  </a:lnTo>
                  <a:lnTo>
                    <a:pt x="9840" y="10630"/>
                  </a:lnTo>
                  <a:lnTo>
                    <a:pt x="9835" y="10646"/>
                  </a:lnTo>
                  <a:lnTo>
                    <a:pt x="9828" y="10663"/>
                  </a:lnTo>
                  <a:lnTo>
                    <a:pt x="9821" y="10681"/>
                  </a:lnTo>
                  <a:lnTo>
                    <a:pt x="9813" y="10697"/>
                  </a:lnTo>
                  <a:lnTo>
                    <a:pt x="9804" y="10713"/>
                  </a:lnTo>
                  <a:lnTo>
                    <a:pt x="9794" y="10729"/>
                  </a:lnTo>
                  <a:lnTo>
                    <a:pt x="9783" y="10744"/>
                  </a:lnTo>
                  <a:lnTo>
                    <a:pt x="9772" y="10759"/>
                  </a:lnTo>
                  <a:lnTo>
                    <a:pt x="9759" y="10773"/>
                  </a:lnTo>
                  <a:lnTo>
                    <a:pt x="7693" y="13055"/>
                  </a:lnTo>
                  <a:lnTo>
                    <a:pt x="7682" y="13068"/>
                  </a:lnTo>
                  <a:lnTo>
                    <a:pt x="7670" y="13081"/>
                  </a:lnTo>
                  <a:lnTo>
                    <a:pt x="7656" y="13093"/>
                  </a:lnTo>
                  <a:lnTo>
                    <a:pt x="7643" y="13105"/>
                  </a:lnTo>
                  <a:lnTo>
                    <a:pt x="7629" y="13118"/>
                  </a:lnTo>
                  <a:lnTo>
                    <a:pt x="7614" y="13129"/>
                  </a:lnTo>
                  <a:lnTo>
                    <a:pt x="7597" y="13139"/>
                  </a:lnTo>
                  <a:lnTo>
                    <a:pt x="7581" y="13148"/>
                  </a:lnTo>
                  <a:lnTo>
                    <a:pt x="7565" y="13157"/>
                  </a:lnTo>
                  <a:lnTo>
                    <a:pt x="7548" y="13164"/>
                  </a:lnTo>
                  <a:lnTo>
                    <a:pt x="7531" y="13172"/>
                  </a:lnTo>
                  <a:lnTo>
                    <a:pt x="7514" y="13178"/>
                  </a:lnTo>
                  <a:lnTo>
                    <a:pt x="7496" y="13183"/>
                  </a:lnTo>
                  <a:lnTo>
                    <a:pt x="7479" y="13187"/>
                  </a:lnTo>
                  <a:lnTo>
                    <a:pt x="7461" y="13190"/>
                  </a:lnTo>
                  <a:lnTo>
                    <a:pt x="7443" y="13192"/>
                  </a:lnTo>
                  <a:lnTo>
                    <a:pt x="7425" y="13194"/>
                  </a:lnTo>
                  <a:lnTo>
                    <a:pt x="7408" y="13195"/>
                  </a:lnTo>
                  <a:lnTo>
                    <a:pt x="7389" y="13195"/>
                  </a:lnTo>
                  <a:lnTo>
                    <a:pt x="7372" y="13194"/>
                  </a:lnTo>
                  <a:lnTo>
                    <a:pt x="7354" y="13192"/>
                  </a:lnTo>
                  <a:lnTo>
                    <a:pt x="7336" y="13189"/>
                  </a:lnTo>
                  <a:lnTo>
                    <a:pt x="7318" y="13186"/>
                  </a:lnTo>
                  <a:lnTo>
                    <a:pt x="7301" y="13182"/>
                  </a:lnTo>
                  <a:lnTo>
                    <a:pt x="7283" y="13176"/>
                  </a:lnTo>
                  <a:lnTo>
                    <a:pt x="7267" y="13171"/>
                  </a:lnTo>
                  <a:lnTo>
                    <a:pt x="7250" y="13163"/>
                  </a:lnTo>
                  <a:lnTo>
                    <a:pt x="7233" y="13155"/>
                  </a:lnTo>
                  <a:lnTo>
                    <a:pt x="7217" y="13147"/>
                  </a:lnTo>
                  <a:lnTo>
                    <a:pt x="7202" y="13138"/>
                  </a:lnTo>
                  <a:lnTo>
                    <a:pt x="7187" y="13128"/>
                  </a:lnTo>
                  <a:lnTo>
                    <a:pt x="7171" y="13117"/>
                  </a:lnTo>
                  <a:lnTo>
                    <a:pt x="7157" y="13104"/>
                  </a:lnTo>
                  <a:lnTo>
                    <a:pt x="7143" y="13092"/>
                  </a:lnTo>
                  <a:lnTo>
                    <a:pt x="7129" y="13079"/>
                  </a:lnTo>
                  <a:lnTo>
                    <a:pt x="7117" y="13065"/>
                  </a:lnTo>
                  <a:lnTo>
                    <a:pt x="6315" y="12125"/>
                  </a:lnTo>
                  <a:close/>
                  <a:moveTo>
                    <a:pt x="7375" y="10184"/>
                  </a:moveTo>
                  <a:lnTo>
                    <a:pt x="7420" y="10184"/>
                  </a:lnTo>
                  <a:lnTo>
                    <a:pt x="7465" y="10186"/>
                  </a:lnTo>
                  <a:lnTo>
                    <a:pt x="7509" y="10188"/>
                  </a:lnTo>
                  <a:lnTo>
                    <a:pt x="7553" y="10191"/>
                  </a:lnTo>
                  <a:lnTo>
                    <a:pt x="7597" y="10195"/>
                  </a:lnTo>
                  <a:lnTo>
                    <a:pt x="7640" y="10200"/>
                  </a:lnTo>
                  <a:lnTo>
                    <a:pt x="7684" y="10207"/>
                  </a:lnTo>
                  <a:lnTo>
                    <a:pt x="7727" y="10214"/>
                  </a:lnTo>
                  <a:lnTo>
                    <a:pt x="7769" y="10222"/>
                  </a:lnTo>
                  <a:lnTo>
                    <a:pt x="7812" y="10230"/>
                  </a:lnTo>
                  <a:lnTo>
                    <a:pt x="7854" y="10239"/>
                  </a:lnTo>
                  <a:lnTo>
                    <a:pt x="7896" y="10249"/>
                  </a:lnTo>
                  <a:lnTo>
                    <a:pt x="7937" y="10260"/>
                  </a:lnTo>
                  <a:lnTo>
                    <a:pt x="7978" y="10273"/>
                  </a:lnTo>
                  <a:lnTo>
                    <a:pt x="8019" y="10285"/>
                  </a:lnTo>
                  <a:lnTo>
                    <a:pt x="8059" y="10299"/>
                  </a:lnTo>
                  <a:lnTo>
                    <a:pt x="8100" y="10313"/>
                  </a:lnTo>
                  <a:lnTo>
                    <a:pt x="8138" y="10329"/>
                  </a:lnTo>
                  <a:lnTo>
                    <a:pt x="8178" y="10344"/>
                  </a:lnTo>
                  <a:lnTo>
                    <a:pt x="8217" y="10361"/>
                  </a:lnTo>
                  <a:lnTo>
                    <a:pt x="8256" y="10379"/>
                  </a:lnTo>
                  <a:lnTo>
                    <a:pt x="8293" y="10397"/>
                  </a:lnTo>
                  <a:lnTo>
                    <a:pt x="8331" y="10415"/>
                  </a:lnTo>
                  <a:lnTo>
                    <a:pt x="8368" y="10435"/>
                  </a:lnTo>
                  <a:lnTo>
                    <a:pt x="8404" y="10456"/>
                  </a:lnTo>
                  <a:lnTo>
                    <a:pt x="8441" y="10476"/>
                  </a:lnTo>
                  <a:lnTo>
                    <a:pt x="8477" y="10499"/>
                  </a:lnTo>
                  <a:lnTo>
                    <a:pt x="8512" y="10521"/>
                  </a:lnTo>
                  <a:lnTo>
                    <a:pt x="8547" y="10544"/>
                  </a:lnTo>
                  <a:lnTo>
                    <a:pt x="8581" y="10568"/>
                  </a:lnTo>
                  <a:lnTo>
                    <a:pt x="8615" y="10592"/>
                  </a:lnTo>
                  <a:lnTo>
                    <a:pt x="8648" y="10618"/>
                  </a:lnTo>
                  <a:lnTo>
                    <a:pt x="8216" y="11072"/>
                  </a:lnTo>
                  <a:lnTo>
                    <a:pt x="8193" y="11057"/>
                  </a:lnTo>
                  <a:lnTo>
                    <a:pt x="8171" y="11042"/>
                  </a:lnTo>
                  <a:lnTo>
                    <a:pt x="8148" y="11028"/>
                  </a:lnTo>
                  <a:lnTo>
                    <a:pt x="8124" y="11013"/>
                  </a:lnTo>
                  <a:lnTo>
                    <a:pt x="8101" y="10999"/>
                  </a:lnTo>
                  <a:lnTo>
                    <a:pt x="8076" y="10986"/>
                  </a:lnTo>
                  <a:lnTo>
                    <a:pt x="8053" y="10974"/>
                  </a:lnTo>
                  <a:lnTo>
                    <a:pt x="8028" y="10961"/>
                  </a:lnTo>
                  <a:lnTo>
                    <a:pt x="8003" y="10948"/>
                  </a:lnTo>
                  <a:lnTo>
                    <a:pt x="7978" y="10937"/>
                  </a:lnTo>
                  <a:lnTo>
                    <a:pt x="7953" y="10926"/>
                  </a:lnTo>
                  <a:lnTo>
                    <a:pt x="7927" y="10916"/>
                  </a:lnTo>
                  <a:lnTo>
                    <a:pt x="7902" y="10906"/>
                  </a:lnTo>
                  <a:lnTo>
                    <a:pt x="7876" y="10895"/>
                  </a:lnTo>
                  <a:lnTo>
                    <a:pt x="7850" y="10886"/>
                  </a:lnTo>
                  <a:lnTo>
                    <a:pt x="7823" y="10877"/>
                  </a:lnTo>
                  <a:lnTo>
                    <a:pt x="7797" y="10869"/>
                  </a:lnTo>
                  <a:lnTo>
                    <a:pt x="7770" y="10861"/>
                  </a:lnTo>
                  <a:lnTo>
                    <a:pt x="7743" y="10854"/>
                  </a:lnTo>
                  <a:lnTo>
                    <a:pt x="7715" y="10848"/>
                  </a:lnTo>
                  <a:lnTo>
                    <a:pt x="7688" y="10840"/>
                  </a:lnTo>
                  <a:lnTo>
                    <a:pt x="7660" y="10835"/>
                  </a:lnTo>
                  <a:lnTo>
                    <a:pt x="7633" y="10830"/>
                  </a:lnTo>
                  <a:lnTo>
                    <a:pt x="7605" y="10825"/>
                  </a:lnTo>
                  <a:lnTo>
                    <a:pt x="7577" y="10821"/>
                  </a:lnTo>
                  <a:lnTo>
                    <a:pt x="7548" y="10817"/>
                  </a:lnTo>
                  <a:lnTo>
                    <a:pt x="7520" y="10814"/>
                  </a:lnTo>
                  <a:lnTo>
                    <a:pt x="7491" y="10812"/>
                  </a:lnTo>
                  <a:lnTo>
                    <a:pt x="7463" y="10810"/>
                  </a:lnTo>
                  <a:lnTo>
                    <a:pt x="7433" y="10808"/>
                  </a:lnTo>
                  <a:lnTo>
                    <a:pt x="7405" y="10808"/>
                  </a:lnTo>
                  <a:lnTo>
                    <a:pt x="7375" y="10807"/>
                  </a:lnTo>
                  <a:lnTo>
                    <a:pt x="7337" y="10808"/>
                  </a:lnTo>
                  <a:lnTo>
                    <a:pt x="7300" y="10809"/>
                  </a:lnTo>
                  <a:lnTo>
                    <a:pt x="7263" y="10811"/>
                  </a:lnTo>
                  <a:lnTo>
                    <a:pt x="7225" y="10815"/>
                  </a:lnTo>
                  <a:lnTo>
                    <a:pt x="7189" y="10819"/>
                  </a:lnTo>
                  <a:lnTo>
                    <a:pt x="7153" y="10824"/>
                  </a:lnTo>
                  <a:lnTo>
                    <a:pt x="7116" y="10830"/>
                  </a:lnTo>
                  <a:lnTo>
                    <a:pt x="7081" y="10836"/>
                  </a:lnTo>
                  <a:lnTo>
                    <a:pt x="7045" y="10845"/>
                  </a:lnTo>
                  <a:lnTo>
                    <a:pt x="7010" y="10853"/>
                  </a:lnTo>
                  <a:lnTo>
                    <a:pt x="6976" y="10863"/>
                  </a:lnTo>
                  <a:lnTo>
                    <a:pt x="6941" y="10873"/>
                  </a:lnTo>
                  <a:lnTo>
                    <a:pt x="6906" y="10884"/>
                  </a:lnTo>
                  <a:lnTo>
                    <a:pt x="6873" y="10895"/>
                  </a:lnTo>
                  <a:lnTo>
                    <a:pt x="6840" y="10909"/>
                  </a:lnTo>
                  <a:lnTo>
                    <a:pt x="6806" y="10922"/>
                  </a:lnTo>
                  <a:lnTo>
                    <a:pt x="6774" y="10936"/>
                  </a:lnTo>
                  <a:lnTo>
                    <a:pt x="6742" y="10951"/>
                  </a:lnTo>
                  <a:lnTo>
                    <a:pt x="6711" y="10967"/>
                  </a:lnTo>
                  <a:lnTo>
                    <a:pt x="6679" y="10983"/>
                  </a:lnTo>
                  <a:lnTo>
                    <a:pt x="6648" y="11000"/>
                  </a:lnTo>
                  <a:lnTo>
                    <a:pt x="6618" y="11019"/>
                  </a:lnTo>
                  <a:lnTo>
                    <a:pt x="6588" y="11037"/>
                  </a:lnTo>
                  <a:lnTo>
                    <a:pt x="6559" y="11056"/>
                  </a:lnTo>
                  <a:lnTo>
                    <a:pt x="6529" y="11077"/>
                  </a:lnTo>
                  <a:lnTo>
                    <a:pt x="6502" y="11097"/>
                  </a:lnTo>
                  <a:lnTo>
                    <a:pt x="6473" y="11118"/>
                  </a:lnTo>
                  <a:lnTo>
                    <a:pt x="6446" y="11141"/>
                  </a:lnTo>
                  <a:lnTo>
                    <a:pt x="6419" y="11163"/>
                  </a:lnTo>
                  <a:lnTo>
                    <a:pt x="6393" y="11186"/>
                  </a:lnTo>
                  <a:lnTo>
                    <a:pt x="6367" y="11210"/>
                  </a:lnTo>
                  <a:lnTo>
                    <a:pt x="6343" y="11234"/>
                  </a:lnTo>
                  <a:lnTo>
                    <a:pt x="6318" y="11260"/>
                  </a:lnTo>
                  <a:lnTo>
                    <a:pt x="6294" y="11285"/>
                  </a:lnTo>
                  <a:lnTo>
                    <a:pt x="6270" y="11312"/>
                  </a:lnTo>
                  <a:lnTo>
                    <a:pt x="6248" y="11338"/>
                  </a:lnTo>
                  <a:lnTo>
                    <a:pt x="6227" y="11365"/>
                  </a:lnTo>
                  <a:lnTo>
                    <a:pt x="6205" y="11393"/>
                  </a:lnTo>
                  <a:lnTo>
                    <a:pt x="6184" y="11421"/>
                  </a:lnTo>
                  <a:lnTo>
                    <a:pt x="6164" y="11450"/>
                  </a:lnTo>
                  <a:lnTo>
                    <a:pt x="6145" y="11479"/>
                  </a:lnTo>
                  <a:lnTo>
                    <a:pt x="6126" y="11509"/>
                  </a:lnTo>
                  <a:lnTo>
                    <a:pt x="6108" y="11539"/>
                  </a:lnTo>
                  <a:lnTo>
                    <a:pt x="6091" y="11570"/>
                  </a:lnTo>
                  <a:lnTo>
                    <a:pt x="6075" y="11602"/>
                  </a:lnTo>
                  <a:lnTo>
                    <a:pt x="6058" y="11633"/>
                  </a:lnTo>
                  <a:lnTo>
                    <a:pt x="6044" y="11666"/>
                  </a:lnTo>
                  <a:lnTo>
                    <a:pt x="6030" y="11698"/>
                  </a:lnTo>
                  <a:lnTo>
                    <a:pt x="6016" y="11731"/>
                  </a:lnTo>
                  <a:lnTo>
                    <a:pt x="6003" y="11764"/>
                  </a:lnTo>
                  <a:lnTo>
                    <a:pt x="5991" y="11798"/>
                  </a:lnTo>
                  <a:lnTo>
                    <a:pt x="5980" y="11831"/>
                  </a:lnTo>
                  <a:lnTo>
                    <a:pt x="5970" y="11866"/>
                  </a:lnTo>
                  <a:lnTo>
                    <a:pt x="5961" y="11901"/>
                  </a:lnTo>
                  <a:lnTo>
                    <a:pt x="5952" y="11936"/>
                  </a:lnTo>
                  <a:lnTo>
                    <a:pt x="5944" y="11972"/>
                  </a:lnTo>
                  <a:lnTo>
                    <a:pt x="5937" y="12008"/>
                  </a:lnTo>
                  <a:lnTo>
                    <a:pt x="5931" y="12043"/>
                  </a:lnTo>
                  <a:lnTo>
                    <a:pt x="5926" y="12080"/>
                  </a:lnTo>
                  <a:lnTo>
                    <a:pt x="5922" y="12116"/>
                  </a:lnTo>
                  <a:lnTo>
                    <a:pt x="5919" y="12153"/>
                  </a:lnTo>
                  <a:lnTo>
                    <a:pt x="5917" y="12191"/>
                  </a:lnTo>
                  <a:lnTo>
                    <a:pt x="5915" y="12227"/>
                  </a:lnTo>
                  <a:lnTo>
                    <a:pt x="5915" y="12265"/>
                  </a:lnTo>
                  <a:lnTo>
                    <a:pt x="5915" y="12303"/>
                  </a:lnTo>
                  <a:lnTo>
                    <a:pt x="5917" y="12340"/>
                  </a:lnTo>
                  <a:lnTo>
                    <a:pt x="5919" y="12378"/>
                  </a:lnTo>
                  <a:lnTo>
                    <a:pt x="5922" y="12415"/>
                  </a:lnTo>
                  <a:lnTo>
                    <a:pt x="5926" y="12451"/>
                  </a:lnTo>
                  <a:lnTo>
                    <a:pt x="5931" y="12488"/>
                  </a:lnTo>
                  <a:lnTo>
                    <a:pt x="5937" y="12523"/>
                  </a:lnTo>
                  <a:lnTo>
                    <a:pt x="5944" y="12559"/>
                  </a:lnTo>
                  <a:lnTo>
                    <a:pt x="5952" y="12595"/>
                  </a:lnTo>
                  <a:lnTo>
                    <a:pt x="5961" y="12629"/>
                  </a:lnTo>
                  <a:lnTo>
                    <a:pt x="5970" y="12665"/>
                  </a:lnTo>
                  <a:lnTo>
                    <a:pt x="5980" y="12698"/>
                  </a:lnTo>
                  <a:lnTo>
                    <a:pt x="5991" y="12733"/>
                  </a:lnTo>
                  <a:lnTo>
                    <a:pt x="6003" y="12767"/>
                  </a:lnTo>
                  <a:lnTo>
                    <a:pt x="6016" y="12800"/>
                  </a:lnTo>
                  <a:lnTo>
                    <a:pt x="6030" y="12833"/>
                  </a:lnTo>
                  <a:lnTo>
                    <a:pt x="6044" y="12865"/>
                  </a:lnTo>
                  <a:lnTo>
                    <a:pt x="6058" y="12898"/>
                  </a:lnTo>
                  <a:lnTo>
                    <a:pt x="6075" y="12929"/>
                  </a:lnTo>
                  <a:lnTo>
                    <a:pt x="6091" y="12960"/>
                  </a:lnTo>
                  <a:lnTo>
                    <a:pt x="6108" y="12991"/>
                  </a:lnTo>
                  <a:lnTo>
                    <a:pt x="6126" y="13021"/>
                  </a:lnTo>
                  <a:lnTo>
                    <a:pt x="6145" y="13051"/>
                  </a:lnTo>
                  <a:lnTo>
                    <a:pt x="6164" y="13081"/>
                  </a:lnTo>
                  <a:lnTo>
                    <a:pt x="6184" y="13109"/>
                  </a:lnTo>
                  <a:lnTo>
                    <a:pt x="6205" y="13138"/>
                  </a:lnTo>
                  <a:lnTo>
                    <a:pt x="6227" y="13165"/>
                  </a:lnTo>
                  <a:lnTo>
                    <a:pt x="6248" y="13193"/>
                  </a:lnTo>
                  <a:lnTo>
                    <a:pt x="6270" y="13219"/>
                  </a:lnTo>
                  <a:lnTo>
                    <a:pt x="6294" y="13246"/>
                  </a:lnTo>
                  <a:lnTo>
                    <a:pt x="6318" y="13271"/>
                  </a:lnTo>
                  <a:lnTo>
                    <a:pt x="6343" y="13297"/>
                  </a:lnTo>
                  <a:lnTo>
                    <a:pt x="6367" y="13321"/>
                  </a:lnTo>
                  <a:lnTo>
                    <a:pt x="6393" y="13345"/>
                  </a:lnTo>
                  <a:lnTo>
                    <a:pt x="6419" y="13368"/>
                  </a:lnTo>
                  <a:lnTo>
                    <a:pt x="6446" y="13390"/>
                  </a:lnTo>
                  <a:lnTo>
                    <a:pt x="6473" y="13413"/>
                  </a:lnTo>
                  <a:lnTo>
                    <a:pt x="6502" y="13434"/>
                  </a:lnTo>
                  <a:lnTo>
                    <a:pt x="6529" y="13454"/>
                  </a:lnTo>
                  <a:lnTo>
                    <a:pt x="6559" y="13475"/>
                  </a:lnTo>
                  <a:lnTo>
                    <a:pt x="6588" y="13494"/>
                  </a:lnTo>
                  <a:lnTo>
                    <a:pt x="6618" y="13512"/>
                  </a:lnTo>
                  <a:lnTo>
                    <a:pt x="6648" y="13530"/>
                  </a:lnTo>
                  <a:lnTo>
                    <a:pt x="6679" y="13547"/>
                  </a:lnTo>
                  <a:lnTo>
                    <a:pt x="6711" y="13564"/>
                  </a:lnTo>
                  <a:lnTo>
                    <a:pt x="6742" y="13580"/>
                  </a:lnTo>
                  <a:lnTo>
                    <a:pt x="6774" y="13595"/>
                  </a:lnTo>
                  <a:lnTo>
                    <a:pt x="6806" y="13609"/>
                  </a:lnTo>
                  <a:lnTo>
                    <a:pt x="6840" y="13622"/>
                  </a:lnTo>
                  <a:lnTo>
                    <a:pt x="6873" y="13635"/>
                  </a:lnTo>
                  <a:lnTo>
                    <a:pt x="6906" y="13647"/>
                  </a:lnTo>
                  <a:lnTo>
                    <a:pt x="6941" y="13658"/>
                  </a:lnTo>
                  <a:lnTo>
                    <a:pt x="6976" y="13668"/>
                  </a:lnTo>
                  <a:lnTo>
                    <a:pt x="7010" y="13677"/>
                  </a:lnTo>
                  <a:lnTo>
                    <a:pt x="7045" y="13686"/>
                  </a:lnTo>
                  <a:lnTo>
                    <a:pt x="7081" y="13694"/>
                  </a:lnTo>
                  <a:lnTo>
                    <a:pt x="7116" y="13701"/>
                  </a:lnTo>
                  <a:lnTo>
                    <a:pt x="7153" y="13707"/>
                  </a:lnTo>
                  <a:lnTo>
                    <a:pt x="7189" y="13712"/>
                  </a:lnTo>
                  <a:lnTo>
                    <a:pt x="7225" y="13716"/>
                  </a:lnTo>
                  <a:lnTo>
                    <a:pt x="7263" y="13719"/>
                  </a:lnTo>
                  <a:lnTo>
                    <a:pt x="7300" y="13721"/>
                  </a:lnTo>
                  <a:lnTo>
                    <a:pt x="7337" y="13723"/>
                  </a:lnTo>
                  <a:lnTo>
                    <a:pt x="7375" y="13723"/>
                  </a:lnTo>
                  <a:lnTo>
                    <a:pt x="7413" y="13723"/>
                  </a:lnTo>
                  <a:lnTo>
                    <a:pt x="7450" y="13721"/>
                  </a:lnTo>
                  <a:lnTo>
                    <a:pt x="7487" y="13719"/>
                  </a:lnTo>
                  <a:lnTo>
                    <a:pt x="7524" y="13716"/>
                  </a:lnTo>
                  <a:lnTo>
                    <a:pt x="7561" y="13712"/>
                  </a:lnTo>
                  <a:lnTo>
                    <a:pt x="7597" y="13707"/>
                  </a:lnTo>
                  <a:lnTo>
                    <a:pt x="7634" y="13701"/>
                  </a:lnTo>
                  <a:lnTo>
                    <a:pt x="7670" y="13694"/>
                  </a:lnTo>
                  <a:lnTo>
                    <a:pt x="7705" y="13686"/>
                  </a:lnTo>
                  <a:lnTo>
                    <a:pt x="7740" y="13677"/>
                  </a:lnTo>
                  <a:lnTo>
                    <a:pt x="7775" y="13668"/>
                  </a:lnTo>
                  <a:lnTo>
                    <a:pt x="7809" y="13658"/>
                  </a:lnTo>
                  <a:lnTo>
                    <a:pt x="7844" y="13647"/>
                  </a:lnTo>
                  <a:lnTo>
                    <a:pt x="7877" y="13635"/>
                  </a:lnTo>
                  <a:lnTo>
                    <a:pt x="7910" y="13622"/>
                  </a:lnTo>
                  <a:lnTo>
                    <a:pt x="7944" y="13609"/>
                  </a:lnTo>
                  <a:lnTo>
                    <a:pt x="7976" y="13595"/>
                  </a:lnTo>
                  <a:lnTo>
                    <a:pt x="8008" y="13580"/>
                  </a:lnTo>
                  <a:lnTo>
                    <a:pt x="8040" y="13564"/>
                  </a:lnTo>
                  <a:lnTo>
                    <a:pt x="8071" y="13547"/>
                  </a:lnTo>
                  <a:lnTo>
                    <a:pt x="8102" y="13530"/>
                  </a:lnTo>
                  <a:lnTo>
                    <a:pt x="8132" y="13512"/>
                  </a:lnTo>
                  <a:lnTo>
                    <a:pt x="8162" y="13494"/>
                  </a:lnTo>
                  <a:lnTo>
                    <a:pt x="8191" y="13475"/>
                  </a:lnTo>
                  <a:lnTo>
                    <a:pt x="8221" y="13454"/>
                  </a:lnTo>
                  <a:lnTo>
                    <a:pt x="8248" y="13434"/>
                  </a:lnTo>
                  <a:lnTo>
                    <a:pt x="8277" y="13413"/>
                  </a:lnTo>
                  <a:lnTo>
                    <a:pt x="8304" y="13390"/>
                  </a:lnTo>
                  <a:lnTo>
                    <a:pt x="8331" y="13368"/>
                  </a:lnTo>
                  <a:lnTo>
                    <a:pt x="8356" y="13345"/>
                  </a:lnTo>
                  <a:lnTo>
                    <a:pt x="8383" y="13321"/>
                  </a:lnTo>
                  <a:lnTo>
                    <a:pt x="8407" y="13297"/>
                  </a:lnTo>
                  <a:lnTo>
                    <a:pt x="8432" y="13271"/>
                  </a:lnTo>
                  <a:lnTo>
                    <a:pt x="8456" y="13246"/>
                  </a:lnTo>
                  <a:lnTo>
                    <a:pt x="8480" y="13219"/>
                  </a:lnTo>
                  <a:lnTo>
                    <a:pt x="8502" y="13193"/>
                  </a:lnTo>
                  <a:lnTo>
                    <a:pt x="8524" y="13165"/>
                  </a:lnTo>
                  <a:lnTo>
                    <a:pt x="8545" y="13138"/>
                  </a:lnTo>
                  <a:lnTo>
                    <a:pt x="8566" y="13109"/>
                  </a:lnTo>
                  <a:lnTo>
                    <a:pt x="8586" y="13081"/>
                  </a:lnTo>
                  <a:lnTo>
                    <a:pt x="8605" y="13051"/>
                  </a:lnTo>
                  <a:lnTo>
                    <a:pt x="8624" y="13021"/>
                  </a:lnTo>
                  <a:lnTo>
                    <a:pt x="8642" y="12991"/>
                  </a:lnTo>
                  <a:lnTo>
                    <a:pt x="8659" y="12960"/>
                  </a:lnTo>
                  <a:lnTo>
                    <a:pt x="8675" y="12929"/>
                  </a:lnTo>
                  <a:lnTo>
                    <a:pt x="8692" y="12898"/>
                  </a:lnTo>
                  <a:lnTo>
                    <a:pt x="8706" y="12865"/>
                  </a:lnTo>
                  <a:lnTo>
                    <a:pt x="8720" y="12833"/>
                  </a:lnTo>
                  <a:lnTo>
                    <a:pt x="8735" y="12800"/>
                  </a:lnTo>
                  <a:lnTo>
                    <a:pt x="8747" y="12767"/>
                  </a:lnTo>
                  <a:lnTo>
                    <a:pt x="8759" y="12733"/>
                  </a:lnTo>
                  <a:lnTo>
                    <a:pt x="8770" y="12698"/>
                  </a:lnTo>
                  <a:lnTo>
                    <a:pt x="8780" y="12665"/>
                  </a:lnTo>
                  <a:lnTo>
                    <a:pt x="8790" y="12629"/>
                  </a:lnTo>
                  <a:lnTo>
                    <a:pt x="8798" y="12595"/>
                  </a:lnTo>
                  <a:lnTo>
                    <a:pt x="8806" y="12559"/>
                  </a:lnTo>
                  <a:lnTo>
                    <a:pt x="8813" y="12523"/>
                  </a:lnTo>
                  <a:lnTo>
                    <a:pt x="8819" y="12488"/>
                  </a:lnTo>
                  <a:lnTo>
                    <a:pt x="8824" y="12451"/>
                  </a:lnTo>
                  <a:lnTo>
                    <a:pt x="8828" y="12415"/>
                  </a:lnTo>
                  <a:lnTo>
                    <a:pt x="8831" y="12378"/>
                  </a:lnTo>
                  <a:lnTo>
                    <a:pt x="8833" y="12340"/>
                  </a:lnTo>
                  <a:lnTo>
                    <a:pt x="8835" y="12303"/>
                  </a:lnTo>
                  <a:lnTo>
                    <a:pt x="8835" y="12265"/>
                  </a:lnTo>
                  <a:lnTo>
                    <a:pt x="8835" y="12233"/>
                  </a:lnTo>
                  <a:lnTo>
                    <a:pt x="8834" y="12203"/>
                  </a:lnTo>
                  <a:lnTo>
                    <a:pt x="8832" y="12171"/>
                  </a:lnTo>
                  <a:lnTo>
                    <a:pt x="8830" y="12140"/>
                  </a:lnTo>
                  <a:lnTo>
                    <a:pt x="9357" y="11619"/>
                  </a:lnTo>
                  <a:lnTo>
                    <a:pt x="9369" y="11657"/>
                  </a:lnTo>
                  <a:lnTo>
                    <a:pt x="9381" y="11696"/>
                  </a:lnTo>
                  <a:lnTo>
                    <a:pt x="9391" y="11735"/>
                  </a:lnTo>
                  <a:lnTo>
                    <a:pt x="9401" y="11775"/>
                  </a:lnTo>
                  <a:lnTo>
                    <a:pt x="9410" y="11814"/>
                  </a:lnTo>
                  <a:lnTo>
                    <a:pt x="9418" y="11854"/>
                  </a:lnTo>
                  <a:lnTo>
                    <a:pt x="9426" y="11894"/>
                  </a:lnTo>
                  <a:lnTo>
                    <a:pt x="9434" y="11934"/>
                  </a:lnTo>
                  <a:lnTo>
                    <a:pt x="9440" y="11975"/>
                  </a:lnTo>
                  <a:lnTo>
                    <a:pt x="9445" y="12016"/>
                  </a:lnTo>
                  <a:lnTo>
                    <a:pt x="9449" y="12056"/>
                  </a:lnTo>
                  <a:lnTo>
                    <a:pt x="9453" y="12098"/>
                  </a:lnTo>
                  <a:lnTo>
                    <a:pt x="9456" y="12140"/>
                  </a:lnTo>
                  <a:lnTo>
                    <a:pt x="9458" y="12182"/>
                  </a:lnTo>
                  <a:lnTo>
                    <a:pt x="9459" y="12223"/>
                  </a:lnTo>
                  <a:lnTo>
                    <a:pt x="9459" y="12265"/>
                  </a:lnTo>
                  <a:lnTo>
                    <a:pt x="9459" y="12319"/>
                  </a:lnTo>
                  <a:lnTo>
                    <a:pt x="9457" y="12373"/>
                  </a:lnTo>
                  <a:lnTo>
                    <a:pt x="9453" y="12426"/>
                  </a:lnTo>
                  <a:lnTo>
                    <a:pt x="9449" y="12478"/>
                  </a:lnTo>
                  <a:lnTo>
                    <a:pt x="9443" y="12531"/>
                  </a:lnTo>
                  <a:lnTo>
                    <a:pt x="9436" y="12582"/>
                  </a:lnTo>
                  <a:lnTo>
                    <a:pt x="9426" y="12633"/>
                  </a:lnTo>
                  <a:lnTo>
                    <a:pt x="9417" y="12684"/>
                  </a:lnTo>
                  <a:lnTo>
                    <a:pt x="9406" y="12735"/>
                  </a:lnTo>
                  <a:lnTo>
                    <a:pt x="9394" y="12785"/>
                  </a:lnTo>
                  <a:lnTo>
                    <a:pt x="9381" y="12835"/>
                  </a:lnTo>
                  <a:lnTo>
                    <a:pt x="9365" y="12884"/>
                  </a:lnTo>
                  <a:lnTo>
                    <a:pt x="9350" y="12932"/>
                  </a:lnTo>
                  <a:lnTo>
                    <a:pt x="9333" y="12981"/>
                  </a:lnTo>
                  <a:lnTo>
                    <a:pt x="9315" y="13028"/>
                  </a:lnTo>
                  <a:lnTo>
                    <a:pt x="9296" y="13075"/>
                  </a:lnTo>
                  <a:lnTo>
                    <a:pt x="9276" y="13122"/>
                  </a:lnTo>
                  <a:lnTo>
                    <a:pt x="9254" y="13167"/>
                  </a:lnTo>
                  <a:lnTo>
                    <a:pt x="9232" y="13212"/>
                  </a:lnTo>
                  <a:lnTo>
                    <a:pt x="9207" y="13257"/>
                  </a:lnTo>
                  <a:lnTo>
                    <a:pt x="9183" y="13301"/>
                  </a:lnTo>
                  <a:lnTo>
                    <a:pt x="9157" y="13345"/>
                  </a:lnTo>
                  <a:lnTo>
                    <a:pt x="9131" y="13387"/>
                  </a:lnTo>
                  <a:lnTo>
                    <a:pt x="9103" y="13429"/>
                  </a:lnTo>
                  <a:lnTo>
                    <a:pt x="9075" y="13470"/>
                  </a:lnTo>
                  <a:lnTo>
                    <a:pt x="9045" y="13510"/>
                  </a:lnTo>
                  <a:lnTo>
                    <a:pt x="9015" y="13550"/>
                  </a:lnTo>
                  <a:lnTo>
                    <a:pt x="8983" y="13589"/>
                  </a:lnTo>
                  <a:lnTo>
                    <a:pt x="8952" y="13627"/>
                  </a:lnTo>
                  <a:lnTo>
                    <a:pt x="8918" y="13665"/>
                  </a:lnTo>
                  <a:lnTo>
                    <a:pt x="8884" y="13701"/>
                  </a:lnTo>
                  <a:lnTo>
                    <a:pt x="8849" y="13737"/>
                  </a:lnTo>
                  <a:lnTo>
                    <a:pt x="8813" y="13772"/>
                  </a:lnTo>
                  <a:lnTo>
                    <a:pt x="8776" y="13805"/>
                  </a:lnTo>
                  <a:lnTo>
                    <a:pt x="8739" y="13839"/>
                  </a:lnTo>
                  <a:lnTo>
                    <a:pt x="8701" y="13872"/>
                  </a:lnTo>
                  <a:lnTo>
                    <a:pt x="8662" y="13902"/>
                  </a:lnTo>
                  <a:lnTo>
                    <a:pt x="8622" y="13933"/>
                  </a:lnTo>
                  <a:lnTo>
                    <a:pt x="8582" y="13962"/>
                  </a:lnTo>
                  <a:lnTo>
                    <a:pt x="8541" y="13991"/>
                  </a:lnTo>
                  <a:lnTo>
                    <a:pt x="8498" y="14018"/>
                  </a:lnTo>
                  <a:lnTo>
                    <a:pt x="8456" y="14046"/>
                  </a:lnTo>
                  <a:lnTo>
                    <a:pt x="8412" y="14071"/>
                  </a:lnTo>
                  <a:lnTo>
                    <a:pt x="8369" y="14095"/>
                  </a:lnTo>
                  <a:lnTo>
                    <a:pt x="8324" y="14119"/>
                  </a:lnTo>
                  <a:lnTo>
                    <a:pt x="8279" y="14141"/>
                  </a:lnTo>
                  <a:lnTo>
                    <a:pt x="8233" y="14163"/>
                  </a:lnTo>
                  <a:lnTo>
                    <a:pt x="8186" y="14183"/>
                  </a:lnTo>
                  <a:lnTo>
                    <a:pt x="8139" y="14202"/>
                  </a:lnTo>
                  <a:lnTo>
                    <a:pt x="8091" y="14221"/>
                  </a:lnTo>
                  <a:lnTo>
                    <a:pt x="8044" y="14237"/>
                  </a:lnTo>
                  <a:lnTo>
                    <a:pt x="7995" y="14253"/>
                  </a:lnTo>
                  <a:lnTo>
                    <a:pt x="7946" y="14267"/>
                  </a:lnTo>
                  <a:lnTo>
                    <a:pt x="7896" y="14281"/>
                  </a:lnTo>
                  <a:lnTo>
                    <a:pt x="7846" y="14293"/>
                  </a:lnTo>
                  <a:lnTo>
                    <a:pt x="7795" y="14304"/>
                  </a:lnTo>
                  <a:lnTo>
                    <a:pt x="7744" y="14314"/>
                  </a:lnTo>
                  <a:lnTo>
                    <a:pt x="7692" y="14322"/>
                  </a:lnTo>
                  <a:lnTo>
                    <a:pt x="7640" y="14329"/>
                  </a:lnTo>
                  <a:lnTo>
                    <a:pt x="7588" y="14336"/>
                  </a:lnTo>
                  <a:lnTo>
                    <a:pt x="7535" y="14341"/>
                  </a:lnTo>
                  <a:lnTo>
                    <a:pt x="7482" y="14344"/>
                  </a:lnTo>
                  <a:lnTo>
                    <a:pt x="7429" y="14346"/>
                  </a:lnTo>
                  <a:lnTo>
                    <a:pt x="7375" y="14347"/>
                  </a:lnTo>
                  <a:lnTo>
                    <a:pt x="7321" y="14346"/>
                  </a:lnTo>
                  <a:lnTo>
                    <a:pt x="7268" y="14344"/>
                  </a:lnTo>
                  <a:lnTo>
                    <a:pt x="7215" y="14341"/>
                  </a:lnTo>
                  <a:lnTo>
                    <a:pt x="7162" y="14336"/>
                  </a:lnTo>
                  <a:lnTo>
                    <a:pt x="7109" y="14329"/>
                  </a:lnTo>
                  <a:lnTo>
                    <a:pt x="7058" y="14322"/>
                  </a:lnTo>
                  <a:lnTo>
                    <a:pt x="7006" y="14314"/>
                  </a:lnTo>
                  <a:lnTo>
                    <a:pt x="6955" y="14304"/>
                  </a:lnTo>
                  <a:lnTo>
                    <a:pt x="6904" y="14293"/>
                  </a:lnTo>
                  <a:lnTo>
                    <a:pt x="6854" y="14281"/>
                  </a:lnTo>
                  <a:lnTo>
                    <a:pt x="6804" y="14267"/>
                  </a:lnTo>
                  <a:lnTo>
                    <a:pt x="6755" y="14253"/>
                  </a:lnTo>
                  <a:lnTo>
                    <a:pt x="6707" y="14237"/>
                  </a:lnTo>
                  <a:lnTo>
                    <a:pt x="6659" y="14221"/>
                  </a:lnTo>
                  <a:lnTo>
                    <a:pt x="6611" y="14202"/>
                  </a:lnTo>
                  <a:lnTo>
                    <a:pt x="6564" y="14183"/>
                  </a:lnTo>
                  <a:lnTo>
                    <a:pt x="6517" y="14163"/>
                  </a:lnTo>
                  <a:lnTo>
                    <a:pt x="6471" y="14141"/>
                  </a:lnTo>
                  <a:lnTo>
                    <a:pt x="6426" y="14119"/>
                  </a:lnTo>
                  <a:lnTo>
                    <a:pt x="6381" y="14095"/>
                  </a:lnTo>
                  <a:lnTo>
                    <a:pt x="6338" y="14071"/>
                  </a:lnTo>
                  <a:lnTo>
                    <a:pt x="6294" y="14046"/>
                  </a:lnTo>
                  <a:lnTo>
                    <a:pt x="6252" y="14018"/>
                  </a:lnTo>
                  <a:lnTo>
                    <a:pt x="6209" y="13991"/>
                  </a:lnTo>
                  <a:lnTo>
                    <a:pt x="6168" y="13962"/>
                  </a:lnTo>
                  <a:lnTo>
                    <a:pt x="6128" y="13933"/>
                  </a:lnTo>
                  <a:lnTo>
                    <a:pt x="6088" y="13902"/>
                  </a:lnTo>
                  <a:lnTo>
                    <a:pt x="6049" y="13872"/>
                  </a:lnTo>
                  <a:lnTo>
                    <a:pt x="6011" y="13839"/>
                  </a:lnTo>
                  <a:lnTo>
                    <a:pt x="5974" y="13805"/>
                  </a:lnTo>
                  <a:lnTo>
                    <a:pt x="5937" y="13772"/>
                  </a:lnTo>
                  <a:lnTo>
                    <a:pt x="5901" y="13737"/>
                  </a:lnTo>
                  <a:lnTo>
                    <a:pt x="5866" y="13701"/>
                  </a:lnTo>
                  <a:lnTo>
                    <a:pt x="5832" y="13665"/>
                  </a:lnTo>
                  <a:lnTo>
                    <a:pt x="5799" y="13627"/>
                  </a:lnTo>
                  <a:lnTo>
                    <a:pt x="5767" y="13589"/>
                  </a:lnTo>
                  <a:lnTo>
                    <a:pt x="5735" y="13550"/>
                  </a:lnTo>
                  <a:lnTo>
                    <a:pt x="5705" y="13510"/>
                  </a:lnTo>
                  <a:lnTo>
                    <a:pt x="5675" y="13470"/>
                  </a:lnTo>
                  <a:lnTo>
                    <a:pt x="5647" y="13429"/>
                  </a:lnTo>
                  <a:lnTo>
                    <a:pt x="5619" y="13387"/>
                  </a:lnTo>
                  <a:lnTo>
                    <a:pt x="5593" y="13345"/>
                  </a:lnTo>
                  <a:lnTo>
                    <a:pt x="5567" y="13301"/>
                  </a:lnTo>
                  <a:lnTo>
                    <a:pt x="5542" y="13257"/>
                  </a:lnTo>
                  <a:lnTo>
                    <a:pt x="5518" y="13212"/>
                  </a:lnTo>
                  <a:lnTo>
                    <a:pt x="5496" y="13167"/>
                  </a:lnTo>
                  <a:lnTo>
                    <a:pt x="5474" y="13122"/>
                  </a:lnTo>
                  <a:lnTo>
                    <a:pt x="5454" y="13075"/>
                  </a:lnTo>
                  <a:lnTo>
                    <a:pt x="5435" y="13028"/>
                  </a:lnTo>
                  <a:lnTo>
                    <a:pt x="5417" y="12981"/>
                  </a:lnTo>
                  <a:lnTo>
                    <a:pt x="5400" y="12932"/>
                  </a:lnTo>
                  <a:lnTo>
                    <a:pt x="5385" y="12884"/>
                  </a:lnTo>
                  <a:lnTo>
                    <a:pt x="5370" y="12835"/>
                  </a:lnTo>
                  <a:lnTo>
                    <a:pt x="5356" y="12785"/>
                  </a:lnTo>
                  <a:lnTo>
                    <a:pt x="5344" y="12735"/>
                  </a:lnTo>
                  <a:lnTo>
                    <a:pt x="5333" y="12684"/>
                  </a:lnTo>
                  <a:lnTo>
                    <a:pt x="5323" y="12633"/>
                  </a:lnTo>
                  <a:lnTo>
                    <a:pt x="5314" y="12582"/>
                  </a:lnTo>
                  <a:lnTo>
                    <a:pt x="5307" y="12531"/>
                  </a:lnTo>
                  <a:lnTo>
                    <a:pt x="5301" y="12478"/>
                  </a:lnTo>
                  <a:lnTo>
                    <a:pt x="5297" y="12426"/>
                  </a:lnTo>
                  <a:lnTo>
                    <a:pt x="5293" y="12373"/>
                  </a:lnTo>
                  <a:lnTo>
                    <a:pt x="5291" y="12319"/>
                  </a:lnTo>
                  <a:lnTo>
                    <a:pt x="5291" y="12265"/>
                  </a:lnTo>
                  <a:lnTo>
                    <a:pt x="5291" y="12212"/>
                  </a:lnTo>
                  <a:lnTo>
                    <a:pt x="5293" y="12158"/>
                  </a:lnTo>
                  <a:lnTo>
                    <a:pt x="5297" y="12105"/>
                  </a:lnTo>
                  <a:lnTo>
                    <a:pt x="5301" y="12052"/>
                  </a:lnTo>
                  <a:lnTo>
                    <a:pt x="5307" y="12000"/>
                  </a:lnTo>
                  <a:lnTo>
                    <a:pt x="5314" y="11949"/>
                  </a:lnTo>
                  <a:lnTo>
                    <a:pt x="5323" y="11897"/>
                  </a:lnTo>
                  <a:lnTo>
                    <a:pt x="5333" y="11846"/>
                  </a:lnTo>
                  <a:lnTo>
                    <a:pt x="5344" y="11795"/>
                  </a:lnTo>
                  <a:lnTo>
                    <a:pt x="5356" y="11745"/>
                  </a:lnTo>
                  <a:lnTo>
                    <a:pt x="5370" y="11695"/>
                  </a:lnTo>
                  <a:lnTo>
                    <a:pt x="5385" y="11646"/>
                  </a:lnTo>
                  <a:lnTo>
                    <a:pt x="5400" y="11597"/>
                  </a:lnTo>
                  <a:lnTo>
                    <a:pt x="5417" y="11550"/>
                  </a:lnTo>
                  <a:lnTo>
                    <a:pt x="5435" y="11502"/>
                  </a:lnTo>
                  <a:lnTo>
                    <a:pt x="5454" y="11455"/>
                  </a:lnTo>
                  <a:lnTo>
                    <a:pt x="5474" y="11409"/>
                  </a:lnTo>
                  <a:lnTo>
                    <a:pt x="5496" y="11363"/>
                  </a:lnTo>
                  <a:lnTo>
                    <a:pt x="5518" y="11318"/>
                  </a:lnTo>
                  <a:lnTo>
                    <a:pt x="5542" y="11273"/>
                  </a:lnTo>
                  <a:lnTo>
                    <a:pt x="5567" y="11229"/>
                  </a:lnTo>
                  <a:lnTo>
                    <a:pt x="5593" y="11186"/>
                  </a:lnTo>
                  <a:lnTo>
                    <a:pt x="5619" y="11144"/>
                  </a:lnTo>
                  <a:lnTo>
                    <a:pt x="5647" y="11102"/>
                  </a:lnTo>
                  <a:lnTo>
                    <a:pt x="5675" y="11060"/>
                  </a:lnTo>
                  <a:lnTo>
                    <a:pt x="5705" y="11021"/>
                  </a:lnTo>
                  <a:lnTo>
                    <a:pt x="5735" y="10981"/>
                  </a:lnTo>
                  <a:lnTo>
                    <a:pt x="5767" y="10941"/>
                  </a:lnTo>
                  <a:lnTo>
                    <a:pt x="5799" y="10904"/>
                  </a:lnTo>
                  <a:lnTo>
                    <a:pt x="5832" y="10866"/>
                  </a:lnTo>
                  <a:lnTo>
                    <a:pt x="5866" y="10829"/>
                  </a:lnTo>
                  <a:lnTo>
                    <a:pt x="5901" y="10794"/>
                  </a:lnTo>
                  <a:lnTo>
                    <a:pt x="5937" y="10759"/>
                  </a:lnTo>
                  <a:lnTo>
                    <a:pt x="5974" y="10724"/>
                  </a:lnTo>
                  <a:lnTo>
                    <a:pt x="6011" y="10692"/>
                  </a:lnTo>
                  <a:lnTo>
                    <a:pt x="6049" y="10659"/>
                  </a:lnTo>
                  <a:lnTo>
                    <a:pt x="6088" y="10628"/>
                  </a:lnTo>
                  <a:lnTo>
                    <a:pt x="6128" y="10597"/>
                  </a:lnTo>
                  <a:lnTo>
                    <a:pt x="6168" y="10568"/>
                  </a:lnTo>
                  <a:lnTo>
                    <a:pt x="6209" y="10539"/>
                  </a:lnTo>
                  <a:lnTo>
                    <a:pt x="6252" y="10512"/>
                  </a:lnTo>
                  <a:lnTo>
                    <a:pt x="6294" y="10485"/>
                  </a:lnTo>
                  <a:lnTo>
                    <a:pt x="6338" y="10460"/>
                  </a:lnTo>
                  <a:lnTo>
                    <a:pt x="6381" y="10435"/>
                  </a:lnTo>
                  <a:lnTo>
                    <a:pt x="6426" y="10412"/>
                  </a:lnTo>
                  <a:lnTo>
                    <a:pt x="6471" y="10390"/>
                  </a:lnTo>
                  <a:lnTo>
                    <a:pt x="6517" y="10368"/>
                  </a:lnTo>
                  <a:lnTo>
                    <a:pt x="6564" y="10348"/>
                  </a:lnTo>
                  <a:lnTo>
                    <a:pt x="6611" y="10329"/>
                  </a:lnTo>
                  <a:lnTo>
                    <a:pt x="6659" y="10310"/>
                  </a:lnTo>
                  <a:lnTo>
                    <a:pt x="6707" y="10293"/>
                  </a:lnTo>
                  <a:lnTo>
                    <a:pt x="6755" y="10278"/>
                  </a:lnTo>
                  <a:lnTo>
                    <a:pt x="6804" y="10264"/>
                  </a:lnTo>
                  <a:lnTo>
                    <a:pt x="6854" y="10249"/>
                  </a:lnTo>
                  <a:lnTo>
                    <a:pt x="6904" y="10237"/>
                  </a:lnTo>
                  <a:lnTo>
                    <a:pt x="6955" y="10227"/>
                  </a:lnTo>
                  <a:lnTo>
                    <a:pt x="7006" y="10217"/>
                  </a:lnTo>
                  <a:lnTo>
                    <a:pt x="7058" y="10209"/>
                  </a:lnTo>
                  <a:lnTo>
                    <a:pt x="7109" y="10200"/>
                  </a:lnTo>
                  <a:lnTo>
                    <a:pt x="7162" y="10195"/>
                  </a:lnTo>
                  <a:lnTo>
                    <a:pt x="7215" y="10190"/>
                  </a:lnTo>
                  <a:lnTo>
                    <a:pt x="7268" y="10187"/>
                  </a:lnTo>
                  <a:lnTo>
                    <a:pt x="7321" y="10185"/>
                  </a:lnTo>
                  <a:lnTo>
                    <a:pt x="7375" y="10184"/>
                  </a:lnTo>
                  <a:close/>
                  <a:moveTo>
                    <a:pt x="2683" y="8673"/>
                  </a:moveTo>
                  <a:lnTo>
                    <a:pt x="5892" y="8673"/>
                  </a:lnTo>
                  <a:lnTo>
                    <a:pt x="5892" y="9542"/>
                  </a:lnTo>
                  <a:lnTo>
                    <a:pt x="2683" y="9542"/>
                  </a:lnTo>
                  <a:lnTo>
                    <a:pt x="2683" y="8673"/>
                  </a:lnTo>
                  <a:close/>
                  <a:moveTo>
                    <a:pt x="2683" y="6586"/>
                  </a:moveTo>
                  <a:lnTo>
                    <a:pt x="9171" y="6586"/>
                  </a:lnTo>
                  <a:lnTo>
                    <a:pt x="9171" y="7456"/>
                  </a:lnTo>
                  <a:lnTo>
                    <a:pt x="2683" y="7456"/>
                  </a:lnTo>
                  <a:lnTo>
                    <a:pt x="2683" y="6586"/>
                  </a:lnTo>
                  <a:close/>
                  <a:moveTo>
                    <a:pt x="2683" y="4500"/>
                  </a:moveTo>
                  <a:lnTo>
                    <a:pt x="9171" y="4500"/>
                  </a:lnTo>
                  <a:lnTo>
                    <a:pt x="9171" y="5369"/>
                  </a:lnTo>
                  <a:lnTo>
                    <a:pt x="2683" y="5369"/>
                  </a:lnTo>
                  <a:lnTo>
                    <a:pt x="2683" y="4500"/>
                  </a:lnTo>
                  <a:close/>
                  <a:moveTo>
                    <a:pt x="2683" y="2415"/>
                  </a:moveTo>
                  <a:lnTo>
                    <a:pt x="9171" y="2415"/>
                  </a:lnTo>
                  <a:lnTo>
                    <a:pt x="9171" y="3283"/>
                  </a:lnTo>
                  <a:lnTo>
                    <a:pt x="2683" y="3283"/>
                  </a:lnTo>
                  <a:lnTo>
                    <a:pt x="2683" y="241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6194427" y="1575618"/>
            <a:ext cx="2698751" cy="2069406"/>
            <a:chOff x="6194425" y="1575618"/>
            <a:chExt cx="2698751" cy="2069406"/>
          </a:xfrm>
        </p:grpSpPr>
        <p:sp>
          <p:nvSpPr>
            <p:cNvPr id="36" name="Прямоугольник 35"/>
            <p:cNvSpPr/>
            <p:nvPr/>
          </p:nvSpPr>
          <p:spPr bwMode="auto">
            <a:xfrm>
              <a:off x="6194425" y="1575618"/>
              <a:ext cx="2698751" cy="2069406"/>
            </a:xfrm>
            <a:prstGeom prst="rect">
              <a:avLst/>
            </a:prstGeom>
            <a:solidFill>
              <a:srgbClr val="E4465A"/>
            </a:solidFill>
            <a:extLst/>
          </p:spPr>
          <p:txBody>
            <a:bodyPr anchor="t">
              <a:normAutofit/>
            </a:bodyPr>
            <a:lstStyle/>
            <a:p>
              <a:pPr defTabSz="914210" eaLnBrk="1" hangingPunct="1">
                <a:lnSpc>
                  <a:spcPct val="90000"/>
                </a:lnSpc>
              </a:pPr>
              <a:endParaRPr lang="ru-RU" sz="2000" dirty="0">
                <a:solidFill>
                  <a:srgbClr val="E4465A"/>
                </a:solidFill>
                <a:ea typeface="Arial Unicode MS" pitchFamily="34" charset="-128"/>
              </a:endParaRPr>
            </a:p>
          </p:txBody>
        </p:sp>
        <p:sp>
          <p:nvSpPr>
            <p:cNvPr id="45" name="Freeform 21"/>
            <p:cNvSpPr>
              <a:spLocks noEditPoints="1"/>
            </p:cNvSpPr>
            <p:nvPr/>
          </p:nvSpPr>
          <p:spPr bwMode="auto">
            <a:xfrm>
              <a:off x="6651625" y="2071688"/>
              <a:ext cx="1881188" cy="900112"/>
            </a:xfrm>
            <a:custGeom>
              <a:avLst/>
              <a:gdLst>
                <a:gd name="T0" fmla="*/ 15999 w 16590"/>
                <a:gd name="T1" fmla="*/ 5605 h 7938"/>
                <a:gd name="T2" fmla="*/ 16460 w 16590"/>
                <a:gd name="T3" fmla="*/ 7831 h 7938"/>
                <a:gd name="T4" fmla="*/ 12770 w 16590"/>
                <a:gd name="T5" fmla="*/ 7938 h 7938"/>
                <a:gd name="T6" fmla="*/ 14296 w 16590"/>
                <a:gd name="T7" fmla="*/ 7145 h 7938"/>
                <a:gd name="T8" fmla="*/ 15052 w 16590"/>
                <a:gd name="T9" fmla="*/ 5691 h 7938"/>
                <a:gd name="T10" fmla="*/ 12670 w 16590"/>
                <a:gd name="T11" fmla="*/ 4913 h 7938"/>
                <a:gd name="T12" fmla="*/ 11031 w 16590"/>
                <a:gd name="T13" fmla="*/ 4791 h 7938"/>
                <a:gd name="T14" fmla="*/ 4126 w 16590"/>
                <a:gd name="T15" fmla="*/ 4145 h 7938"/>
                <a:gd name="T16" fmla="*/ 5026 w 16590"/>
                <a:gd name="T17" fmla="*/ 5381 h 7938"/>
                <a:gd name="T18" fmla="*/ 2729 w 16590"/>
                <a:gd name="T19" fmla="*/ 4975 h 7938"/>
                <a:gd name="T20" fmla="*/ 993 w 16590"/>
                <a:gd name="T21" fmla="*/ 6523 h 7938"/>
                <a:gd name="T22" fmla="*/ 4528 w 16590"/>
                <a:gd name="T23" fmla="*/ 7590 h 7938"/>
                <a:gd name="T24" fmla="*/ 1207 w 16590"/>
                <a:gd name="T25" fmla="*/ 7934 h 7938"/>
                <a:gd name="T26" fmla="*/ 28 w 16590"/>
                <a:gd name="T27" fmla="*/ 7098 h 7938"/>
                <a:gd name="T28" fmla="*/ 1960 w 16590"/>
                <a:gd name="T29" fmla="*/ 4422 h 7938"/>
                <a:gd name="T30" fmla="*/ 4425 w 16590"/>
                <a:gd name="T31" fmla="*/ 279 h 7938"/>
                <a:gd name="T32" fmla="*/ 5353 w 16590"/>
                <a:gd name="T33" fmla="*/ 1876 h 7938"/>
                <a:gd name="T34" fmla="*/ 4504 w 16590"/>
                <a:gd name="T35" fmla="*/ 3522 h 7938"/>
                <a:gd name="T36" fmla="*/ 2634 w 16590"/>
                <a:gd name="T37" fmla="*/ 3681 h 7938"/>
                <a:gd name="T38" fmla="*/ 1521 w 16590"/>
                <a:gd name="T39" fmla="*/ 2219 h 7938"/>
                <a:gd name="T40" fmla="*/ 2165 w 16590"/>
                <a:gd name="T41" fmla="*/ 469 h 7938"/>
                <a:gd name="T42" fmla="*/ 3991 w 16590"/>
                <a:gd name="T43" fmla="*/ 943 h 7938"/>
                <a:gd name="T44" fmla="*/ 2886 w 16590"/>
                <a:gd name="T45" fmla="*/ 929 h 7938"/>
                <a:gd name="T46" fmla="*/ 2296 w 16590"/>
                <a:gd name="T47" fmla="*/ 1839 h 7938"/>
                <a:gd name="T48" fmla="*/ 2748 w 16590"/>
                <a:gd name="T49" fmla="*/ 2834 h 7938"/>
                <a:gd name="T50" fmla="*/ 3843 w 16590"/>
                <a:gd name="T51" fmla="*/ 2981 h 7938"/>
                <a:gd name="T52" fmla="*/ 4537 w 16590"/>
                <a:gd name="T53" fmla="*/ 2154 h 7938"/>
                <a:gd name="T54" fmla="*/ 13171 w 16590"/>
                <a:gd name="T55" fmla="*/ 0 h 7938"/>
                <a:gd name="T56" fmla="*/ 14795 w 16590"/>
                <a:gd name="T57" fmla="*/ 888 h 7938"/>
                <a:gd name="T58" fmla="*/ 14909 w 16590"/>
                <a:gd name="T59" fmla="*/ 2760 h 7938"/>
                <a:gd name="T60" fmla="*/ 13417 w 16590"/>
                <a:gd name="T61" fmla="*/ 3835 h 7938"/>
                <a:gd name="T62" fmla="*/ 11685 w 16590"/>
                <a:gd name="T63" fmla="*/ 3151 h 7938"/>
                <a:gd name="T64" fmla="*/ 11345 w 16590"/>
                <a:gd name="T65" fmla="*/ 1308 h 7938"/>
                <a:gd name="T66" fmla="*/ 12690 w 16590"/>
                <a:gd name="T67" fmla="*/ 61 h 7938"/>
                <a:gd name="T68" fmla="*/ 13231 w 16590"/>
                <a:gd name="T69" fmla="*/ 794 h 7938"/>
                <a:gd name="T70" fmla="*/ 12247 w 16590"/>
                <a:gd name="T71" fmla="*/ 1269 h 7938"/>
                <a:gd name="T72" fmla="*/ 12126 w 16590"/>
                <a:gd name="T73" fmla="*/ 2366 h 7938"/>
                <a:gd name="T74" fmla="*/ 12971 w 16590"/>
                <a:gd name="T75" fmla="*/ 3041 h 7938"/>
                <a:gd name="T76" fmla="*/ 14011 w 16590"/>
                <a:gd name="T77" fmla="*/ 2687 h 7938"/>
                <a:gd name="T78" fmla="*/ 14263 w 16590"/>
                <a:gd name="T79" fmla="*/ 1615 h 7938"/>
                <a:gd name="T80" fmla="*/ 9162 w 16590"/>
                <a:gd name="T81" fmla="*/ 210 h 7938"/>
                <a:gd name="T82" fmla="*/ 10202 w 16590"/>
                <a:gd name="T83" fmla="*/ 1729 h 7938"/>
                <a:gd name="T84" fmla="*/ 9474 w 16590"/>
                <a:gd name="T85" fmla="*/ 3441 h 7938"/>
                <a:gd name="T86" fmla="*/ 7622 w 16590"/>
                <a:gd name="T87" fmla="*/ 3735 h 7938"/>
                <a:gd name="T88" fmla="*/ 6407 w 16590"/>
                <a:gd name="T89" fmla="*/ 2360 h 7938"/>
                <a:gd name="T90" fmla="*/ 6922 w 16590"/>
                <a:gd name="T91" fmla="*/ 564 h 7938"/>
                <a:gd name="T92" fmla="*/ 8918 w 16590"/>
                <a:gd name="T93" fmla="*/ 986 h 7938"/>
                <a:gd name="T94" fmla="*/ 7818 w 16590"/>
                <a:gd name="T95" fmla="*/ 892 h 7938"/>
                <a:gd name="T96" fmla="*/ 7164 w 16590"/>
                <a:gd name="T97" fmla="*/ 1753 h 7938"/>
                <a:gd name="T98" fmla="*/ 7542 w 16590"/>
                <a:gd name="T99" fmla="*/ 2783 h 7938"/>
                <a:gd name="T100" fmla="*/ 8622 w 16590"/>
                <a:gd name="T101" fmla="*/ 3008 h 7938"/>
                <a:gd name="T102" fmla="*/ 9375 w 16590"/>
                <a:gd name="T103" fmla="*/ 2236 h 7938"/>
                <a:gd name="T104" fmla="*/ 9125 w 16590"/>
                <a:gd name="T105" fmla="*/ 1163 h 7938"/>
                <a:gd name="T106" fmla="*/ 11055 w 16590"/>
                <a:gd name="T107" fmla="*/ 5470 h 7938"/>
                <a:gd name="T108" fmla="*/ 11640 w 16590"/>
                <a:gd name="T109" fmla="*/ 7804 h 7938"/>
                <a:gd name="T110" fmla="*/ 7802 w 16590"/>
                <a:gd name="T111" fmla="*/ 7938 h 7938"/>
                <a:gd name="T112" fmla="*/ 4831 w 16590"/>
                <a:gd name="T113" fmla="*/ 7597 h 7938"/>
                <a:gd name="T114" fmla="*/ 6148 w 16590"/>
                <a:gd name="T115" fmla="*/ 4819 h 7938"/>
                <a:gd name="T116" fmla="*/ 9498 w 16590"/>
                <a:gd name="T117" fmla="*/ 5165 h 7938"/>
                <a:gd name="T118" fmla="*/ 6901 w 16590"/>
                <a:gd name="T119" fmla="*/ 5259 h 7938"/>
                <a:gd name="T120" fmla="*/ 5655 w 16590"/>
                <a:gd name="T121" fmla="*/ 7089 h 7938"/>
                <a:gd name="T122" fmla="*/ 10823 w 16590"/>
                <a:gd name="T123" fmla="*/ 6723 h 7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6590" h="7938">
                  <a:moveTo>
                    <a:pt x="13131" y="4081"/>
                  </a:moveTo>
                  <a:lnTo>
                    <a:pt x="13220" y="4082"/>
                  </a:lnTo>
                  <a:lnTo>
                    <a:pt x="13308" y="4086"/>
                  </a:lnTo>
                  <a:lnTo>
                    <a:pt x="13396" y="4091"/>
                  </a:lnTo>
                  <a:lnTo>
                    <a:pt x="13485" y="4099"/>
                  </a:lnTo>
                  <a:lnTo>
                    <a:pt x="13572" y="4109"/>
                  </a:lnTo>
                  <a:lnTo>
                    <a:pt x="13658" y="4121"/>
                  </a:lnTo>
                  <a:lnTo>
                    <a:pt x="13743" y="4135"/>
                  </a:lnTo>
                  <a:lnTo>
                    <a:pt x="13828" y="4151"/>
                  </a:lnTo>
                  <a:lnTo>
                    <a:pt x="13912" y="4170"/>
                  </a:lnTo>
                  <a:lnTo>
                    <a:pt x="13995" y="4190"/>
                  </a:lnTo>
                  <a:lnTo>
                    <a:pt x="14078" y="4212"/>
                  </a:lnTo>
                  <a:lnTo>
                    <a:pt x="14160" y="4236"/>
                  </a:lnTo>
                  <a:lnTo>
                    <a:pt x="14240" y="4263"/>
                  </a:lnTo>
                  <a:lnTo>
                    <a:pt x="14320" y="4291"/>
                  </a:lnTo>
                  <a:lnTo>
                    <a:pt x="14399" y="4321"/>
                  </a:lnTo>
                  <a:lnTo>
                    <a:pt x="14477" y="4352"/>
                  </a:lnTo>
                  <a:lnTo>
                    <a:pt x="14555" y="4387"/>
                  </a:lnTo>
                  <a:lnTo>
                    <a:pt x="14630" y="4422"/>
                  </a:lnTo>
                  <a:lnTo>
                    <a:pt x="14705" y="4459"/>
                  </a:lnTo>
                  <a:lnTo>
                    <a:pt x="14780" y="4498"/>
                  </a:lnTo>
                  <a:lnTo>
                    <a:pt x="14852" y="4539"/>
                  </a:lnTo>
                  <a:lnTo>
                    <a:pt x="14925" y="4581"/>
                  </a:lnTo>
                  <a:lnTo>
                    <a:pt x="14995" y="4626"/>
                  </a:lnTo>
                  <a:lnTo>
                    <a:pt x="15065" y="4671"/>
                  </a:lnTo>
                  <a:lnTo>
                    <a:pt x="15133" y="4719"/>
                  </a:lnTo>
                  <a:lnTo>
                    <a:pt x="15201" y="4768"/>
                  </a:lnTo>
                  <a:lnTo>
                    <a:pt x="15266" y="4819"/>
                  </a:lnTo>
                  <a:lnTo>
                    <a:pt x="15331" y="4870"/>
                  </a:lnTo>
                  <a:lnTo>
                    <a:pt x="15394" y="4924"/>
                  </a:lnTo>
                  <a:lnTo>
                    <a:pt x="15457" y="4979"/>
                  </a:lnTo>
                  <a:lnTo>
                    <a:pt x="15517" y="5036"/>
                  </a:lnTo>
                  <a:lnTo>
                    <a:pt x="15577" y="5094"/>
                  </a:lnTo>
                  <a:lnTo>
                    <a:pt x="15635" y="5153"/>
                  </a:lnTo>
                  <a:lnTo>
                    <a:pt x="15691" y="5213"/>
                  </a:lnTo>
                  <a:lnTo>
                    <a:pt x="15746" y="5275"/>
                  </a:lnTo>
                  <a:lnTo>
                    <a:pt x="15800" y="5339"/>
                  </a:lnTo>
                  <a:lnTo>
                    <a:pt x="15852" y="5404"/>
                  </a:lnTo>
                  <a:lnTo>
                    <a:pt x="15903" y="5470"/>
                  </a:lnTo>
                  <a:lnTo>
                    <a:pt x="15951" y="5537"/>
                  </a:lnTo>
                  <a:lnTo>
                    <a:pt x="15999" y="5605"/>
                  </a:lnTo>
                  <a:lnTo>
                    <a:pt x="16045" y="5674"/>
                  </a:lnTo>
                  <a:lnTo>
                    <a:pt x="16089" y="5746"/>
                  </a:lnTo>
                  <a:lnTo>
                    <a:pt x="16132" y="5817"/>
                  </a:lnTo>
                  <a:lnTo>
                    <a:pt x="16172" y="5890"/>
                  </a:lnTo>
                  <a:lnTo>
                    <a:pt x="16212" y="5964"/>
                  </a:lnTo>
                  <a:lnTo>
                    <a:pt x="16249" y="6039"/>
                  </a:lnTo>
                  <a:lnTo>
                    <a:pt x="16284" y="6116"/>
                  </a:lnTo>
                  <a:lnTo>
                    <a:pt x="16318" y="6192"/>
                  </a:lnTo>
                  <a:lnTo>
                    <a:pt x="16350" y="6270"/>
                  </a:lnTo>
                  <a:lnTo>
                    <a:pt x="16381" y="6350"/>
                  </a:lnTo>
                  <a:lnTo>
                    <a:pt x="16409" y="6430"/>
                  </a:lnTo>
                  <a:lnTo>
                    <a:pt x="16434" y="6510"/>
                  </a:lnTo>
                  <a:lnTo>
                    <a:pt x="16458" y="6591"/>
                  </a:lnTo>
                  <a:lnTo>
                    <a:pt x="16481" y="6674"/>
                  </a:lnTo>
                  <a:lnTo>
                    <a:pt x="16502" y="6757"/>
                  </a:lnTo>
                  <a:lnTo>
                    <a:pt x="16519" y="6841"/>
                  </a:lnTo>
                  <a:lnTo>
                    <a:pt x="16536" y="6926"/>
                  </a:lnTo>
                  <a:lnTo>
                    <a:pt x="16551" y="7011"/>
                  </a:lnTo>
                  <a:lnTo>
                    <a:pt x="16562" y="7098"/>
                  </a:lnTo>
                  <a:lnTo>
                    <a:pt x="16572" y="7184"/>
                  </a:lnTo>
                  <a:lnTo>
                    <a:pt x="16580" y="7272"/>
                  </a:lnTo>
                  <a:lnTo>
                    <a:pt x="16586" y="7360"/>
                  </a:lnTo>
                  <a:lnTo>
                    <a:pt x="16589" y="7448"/>
                  </a:lnTo>
                  <a:lnTo>
                    <a:pt x="16590" y="7537"/>
                  </a:lnTo>
                  <a:lnTo>
                    <a:pt x="16590" y="7558"/>
                  </a:lnTo>
                  <a:lnTo>
                    <a:pt x="16588" y="7579"/>
                  </a:lnTo>
                  <a:lnTo>
                    <a:pt x="16586" y="7598"/>
                  </a:lnTo>
                  <a:lnTo>
                    <a:pt x="16582" y="7618"/>
                  </a:lnTo>
                  <a:lnTo>
                    <a:pt x="16578" y="7637"/>
                  </a:lnTo>
                  <a:lnTo>
                    <a:pt x="16572" y="7655"/>
                  </a:lnTo>
                  <a:lnTo>
                    <a:pt x="16566" y="7674"/>
                  </a:lnTo>
                  <a:lnTo>
                    <a:pt x="16559" y="7691"/>
                  </a:lnTo>
                  <a:lnTo>
                    <a:pt x="16551" y="7709"/>
                  </a:lnTo>
                  <a:lnTo>
                    <a:pt x="16542" y="7727"/>
                  </a:lnTo>
                  <a:lnTo>
                    <a:pt x="16533" y="7743"/>
                  </a:lnTo>
                  <a:lnTo>
                    <a:pt x="16523" y="7759"/>
                  </a:lnTo>
                  <a:lnTo>
                    <a:pt x="16511" y="7774"/>
                  </a:lnTo>
                  <a:lnTo>
                    <a:pt x="16500" y="7790"/>
                  </a:lnTo>
                  <a:lnTo>
                    <a:pt x="16487" y="7804"/>
                  </a:lnTo>
                  <a:lnTo>
                    <a:pt x="16474" y="7818"/>
                  </a:lnTo>
                  <a:lnTo>
                    <a:pt x="16460" y="7831"/>
                  </a:lnTo>
                  <a:lnTo>
                    <a:pt x="16446" y="7844"/>
                  </a:lnTo>
                  <a:lnTo>
                    <a:pt x="16430" y="7855"/>
                  </a:lnTo>
                  <a:lnTo>
                    <a:pt x="16415" y="7867"/>
                  </a:lnTo>
                  <a:lnTo>
                    <a:pt x="16399" y="7876"/>
                  </a:lnTo>
                  <a:lnTo>
                    <a:pt x="16383" y="7886"/>
                  </a:lnTo>
                  <a:lnTo>
                    <a:pt x="16365" y="7894"/>
                  </a:lnTo>
                  <a:lnTo>
                    <a:pt x="16347" y="7903"/>
                  </a:lnTo>
                  <a:lnTo>
                    <a:pt x="16330" y="7910"/>
                  </a:lnTo>
                  <a:lnTo>
                    <a:pt x="16311" y="7916"/>
                  </a:lnTo>
                  <a:lnTo>
                    <a:pt x="16292" y="7921"/>
                  </a:lnTo>
                  <a:lnTo>
                    <a:pt x="16274" y="7926"/>
                  </a:lnTo>
                  <a:lnTo>
                    <a:pt x="16254" y="7929"/>
                  </a:lnTo>
                  <a:lnTo>
                    <a:pt x="16234" y="7932"/>
                  </a:lnTo>
                  <a:lnTo>
                    <a:pt x="16214" y="7933"/>
                  </a:lnTo>
                  <a:lnTo>
                    <a:pt x="16194" y="7934"/>
                  </a:lnTo>
                  <a:lnTo>
                    <a:pt x="16185" y="7934"/>
                  </a:lnTo>
                  <a:lnTo>
                    <a:pt x="16176" y="7934"/>
                  </a:lnTo>
                  <a:lnTo>
                    <a:pt x="16168" y="7933"/>
                  </a:lnTo>
                  <a:lnTo>
                    <a:pt x="16160" y="7932"/>
                  </a:lnTo>
                  <a:lnTo>
                    <a:pt x="15882" y="7933"/>
                  </a:lnTo>
                  <a:lnTo>
                    <a:pt x="15617" y="7934"/>
                  </a:lnTo>
                  <a:lnTo>
                    <a:pt x="15364" y="7934"/>
                  </a:lnTo>
                  <a:lnTo>
                    <a:pt x="15124" y="7935"/>
                  </a:lnTo>
                  <a:lnTo>
                    <a:pt x="14895" y="7935"/>
                  </a:lnTo>
                  <a:lnTo>
                    <a:pt x="14678" y="7936"/>
                  </a:lnTo>
                  <a:lnTo>
                    <a:pt x="14474" y="7936"/>
                  </a:lnTo>
                  <a:lnTo>
                    <a:pt x="14280" y="7937"/>
                  </a:lnTo>
                  <a:lnTo>
                    <a:pt x="14098" y="7937"/>
                  </a:lnTo>
                  <a:lnTo>
                    <a:pt x="13927" y="7937"/>
                  </a:lnTo>
                  <a:lnTo>
                    <a:pt x="13769" y="7937"/>
                  </a:lnTo>
                  <a:lnTo>
                    <a:pt x="13620" y="7938"/>
                  </a:lnTo>
                  <a:lnTo>
                    <a:pt x="13484" y="7938"/>
                  </a:lnTo>
                  <a:lnTo>
                    <a:pt x="13357" y="7938"/>
                  </a:lnTo>
                  <a:lnTo>
                    <a:pt x="13241" y="7938"/>
                  </a:lnTo>
                  <a:lnTo>
                    <a:pt x="13136" y="7938"/>
                  </a:lnTo>
                  <a:lnTo>
                    <a:pt x="13083" y="7938"/>
                  </a:lnTo>
                  <a:lnTo>
                    <a:pt x="13026" y="7938"/>
                  </a:lnTo>
                  <a:lnTo>
                    <a:pt x="12967" y="7938"/>
                  </a:lnTo>
                  <a:lnTo>
                    <a:pt x="12904" y="7938"/>
                  </a:lnTo>
                  <a:lnTo>
                    <a:pt x="12839" y="7938"/>
                  </a:lnTo>
                  <a:lnTo>
                    <a:pt x="12770" y="7938"/>
                  </a:lnTo>
                  <a:lnTo>
                    <a:pt x="12699" y="7938"/>
                  </a:lnTo>
                  <a:lnTo>
                    <a:pt x="12624" y="7938"/>
                  </a:lnTo>
                  <a:lnTo>
                    <a:pt x="12546" y="7938"/>
                  </a:lnTo>
                  <a:lnTo>
                    <a:pt x="12465" y="7937"/>
                  </a:lnTo>
                  <a:lnTo>
                    <a:pt x="12381" y="7937"/>
                  </a:lnTo>
                  <a:lnTo>
                    <a:pt x="12294" y="7937"/>
                  </a:lnTo>
                  <a:lnTo>
                    <a:pt x="12204" y="7937"/>
                  </a:lnTo>
                  <a:lnTo>
                    <a:pt x="12110" y="7937"/>
                  </a:lnTo>
                  <a:lnTo>
                    <a:pt x="12013" y="7937"/>
                  </a:lnTo>
                  <a:lnTo>
                    <a:pt x="11914" y="7936"/>
                  </a:lnTo>
                  <a:lnTo>
                    <a:pt x="11929" y="7909"/>
                  </a:lnTo>
                  <a:lnTo>
                    <a:pt x="11944" y="7882"/>
                  </a:lnTo>
                  <a:lnTo>
                    <a:pt x="11957" y="7854"/>
                  </a:lnTo>
                  <a:lnTo>
                    <a:pt x="11971" y="7826"/>
                  </a:lnTo>
                  <a:lnTo>
                    <a:pt x="11982" y="7797"/>
                  </a:lnTo>
                  <a:lnTo>
                    <a:pt x="11992" y="7768"/>
                  </a:lnTo>
                  <a:lnTo>
                    <a:pt x="12003" y="7739"/>
                  </a:lnTo>
                  <a:lnTo>
                    <a:pt x="12011" y="7710"/>
                  </a:lnTo>
                  <a:lnTo>
                    <a:pt x="12019" y="7680"/>
                  </a:lnTo>
                  <a:lnTo>
                    <a:pt x="12027" y="7650"/>
                  </a:lnTo>
                  <a:lnTo>
                    <a:pt x="12033" y="7620"/>
                  </a:lnTo>
                  <a:lnTo>
                    <a:pt x="12037" y="7590"/>
                  </a:lnTo>
                  <a:lnTo>
                    <a:pt x="12041" y="7559"/>
                  </a:lnTo>
                  <a:lnTo>
                    <a:pt x="12044" y="7528"/>
                  </a:lnTo>
                  <a:lnTo>
                    <a:pt x="12045" y="7496"/>
                  </a:lnTo>
                  <a:lnTo>
                    <a:pt x="12046" y="7464"/>
                  </a:lnTo>
                  <a:lnTo>
                    <a:pt x="12046" y="7424"/>
                  </a:lnTo>
                  <a:lnTo>
                    <a:pt x="12046" y="7384"/>
                  </a:lnTo>
                  <a:lnTo>
                    <a:pt x="12045" y="7343"/>
                  </a:lnTo>
                  <a:lnTo>
                    <a:pt x="12043" y="7304"/>
                  </a:lnTo>
                  <a:lnTo>
                    <a:pt x="12042" y="7264"/>
                  </a:lnTo>
                  <a:lnTo>
                    <a:pt x="12040" y="7224"/>
                  </a:lnTo>
                  <a:lnTo>
                    <a:pt x="12037" y="7185"/>
                  </a:lnTo>
                  <a:lnTo>
                    <a:pt x="12034" y="7145"/>
                  </a:lnTo>
                  <a:lnTo>
                    <a:pt x="13136" y="7145"/>
                  </a:lnTo>
                  <a:lnTo>
                    <a:pt x="13347" y="7145"/>
                  </a:lnTo>
                  <a:lnTo>
                    <a:pt x="13549" y="7145"/>
                  </a:lnTo>
                  <a:lnTo>
                    <a:pt x="13746" y="7145"/>
                  </a:lnTo>
                  <a:lnTo>
                    <a:pt x="13936" y="7145"/>
                  </a:lnTo>
                  <a:lnTo>
                    <a:pt x="14119" y="7145"/>
                  </a:lnTo>
                  <a:lnTo>
                    <a:pt x="14296" y="7145"/>
                  </a:lnTo>
                  <a:lnTo>
                    <a:pt x="14468" y="7145"/>
                  </a:lnTo>
                  <a:lnTo>
                    <a:pt x="14632" y="7145"/>
                  </a:lnTo>
                  <a:lnTo>
                    <a:pt x="14792" y="7145"/>
                  </a:lnTo>
                  <a:lnTo>
                    <a:pt x="14947" y="7145"/>
                  </a:lnTo>
                  <a:lnTo>
                    <a:pt x="15096" y="7144"/>
                  </a:lnTo>
                  <a:lnTo>
                    <a:pt x="15239" y="7144"/>
                  </a:lnTo>
                  <a:lnTo>
                    <a:pt x="15379" y="7144"/>
                  </a:lnTo>
                  <a:lnTo>
                    <a:pt x="15513" y="7144"/>
                  </a:lnTo>
                  <a:lnTo>
                    <a:pt x="15642" y="7144"/>
                  </a:lnTo>
                  <a:lnTo>
                    <a:pt x="15768" y="7143"/>
                  </a:lnTo>
                  <a:lnTo>
                    <a:pt x="15759" y="7089"/>
                  </a:lnTo>
                  <a:lnTo>
                    <a:pt x="15750" y="7037"/>
                  </a:lnTo>
                  <a:lnTo>
                    <a:pt x="15739" y="6983"/>
                  </a:lnTo>
                  <a:lnTo>
                    <a:pt x="15727" y="6930"/>
                  </a:lnTo>
                  <a:lnTo>
                    <a:pt x="15715" y="6877"/>
                  </a:lnTo>
                  <a:lnTo>
                    <a:pt x="15700" y="6825"/>
                  </a:lnTo>
                  <a:lnTo>
                    <a:pt x="15686" y="6774"/>
                  </a:lnTo>
                  <a:lnTo>
                    <a:pt x="15670" y="6723"/>
                  </a:lnTo>
                  <a:lnTo>
                    <a:pt x="15653" y="6672"/>
                  </a:lnTo>
                  <a:lnTo>
                    <a:pt x="15635" y="6621"/>
                  </a:lnTo>
                  <a:lnTo>
                    <a:pt x="15616" y="6571"/>
                  </a:lnTo>
                  <a:lnTo>
                    <a:pt x="15597" y="6523"/>
                  </a:lnTo>
                  <a:lnTo>
                    <a:pt x="15576" y="6473"/>
                  </a:lnTo>
                  <a:lnTo>
                    <a:pt x="15554" y="6425"/>
                  </a:lnTo>
                  <a:lnTo>
                    <a:pt x="15531" y="6378"/>
                  </a:lnTo>
                  <a:lnTo>
                    <a:pt x="15508" y="6330"/>
                  </a:lnTo>
                  <a:lnTo>
                    <a:pt x="15484" y="6283"/>
                  </a:lnTo>
                  <a:lnTo>
                    <a:pt x="15458" y="6237"/>
                  </a:lnTo>
                  <a:lnTo>
                    <a:pt x="15432" y="6191"/>
                  </a:lnTo>
                  <a:lnTo>
                    <a:pt x="15405" y="6147"/>
                  </a:lnTo>
                  <a:lnTo>
                    <a:pt x="15377" y="6102"/>
                  </a:lnTo>
                  <a:lnTo>
                    <a:pt x="15348" y="6058"/>
                  </a:lnTo>
                  <a:lnTo>
                    <a:pt x="15319" y="6014"/>
                  </a:lnTo>
                  <a:lnTo>
                    <a:pt x="15288" y="5972"/>
                  </a:lnTo>
                  <a:lnTo>
                    <a:pt x="15257" y="5930"/>
                  </a:lnTo>
                  <a:lnTo>
                    <a:pt x="15224" y="5889"/>
                  </a:lnTo>
                  <a:lnTo>
                    <a:pt x="15191" y="5847"/>
                  </a:lnTo>
                  <a:lnTo>
                    <a:pt x="15158" y="5807"/>
                  </a:lnTo>
                  <a:lnTo>
                    <a:pt x="15124" y="5768"/>
                  </a:lnTo>
                  <a:lnTo>
                    <a:pt x="15089" y="5729"/>
                  </a:lnTo>
                  <a:lnTo>
                    <a:pt x="15052" y="5691"/>
                  </a:lnTo>
                  <a:lnTo>
                    <a:pt x="15016" y="5654"/>
                  </a:lnTo>
                  <a:lnTo>
                    <a:pt x="14970" y="5609"/>
                  </a:lnTo>
                  <a:lnTo>
                    <a:pt x="14924" y="5566"/>
                  </a:lnTo>
                  <a:lnTo>
                    <a:pt x="14875" y="5523"/>
                  </a:lnTo>
                  <a:lnTo>
                    <a:pt x="14826" y="5482"/>
                  </a:lnTo>
                  <a:lnTo>
                    <a:pt x="14777" y="5442"/>
                  </a:lnTo>
                  <a:lnTo>
                    <a:pt x="14726" y="5403"/>
                  </a:lnTo>
                  <a:lnTo>
                    <a:pt x="14674" y="5366"/>
                  </a:lnTo>
                  <a:lnTo>
                    <a:pt x="14621" y="5328"/>
                  </a:lnTo>
                  <a:lnTo>
                    <a:pt x="14568" y="5293"/>
                  </a:lnTo>
                  <a:lnTo>
                    <a:pt x="14513" y="5259"/>
                  </a:lnTo>
                  <a:lnTo>
                    <a:pt x="14458" y="5227"/>
                  </a:lnTo>
                  <a:lnTo>
                    <a:pt x="14401" y="5195"/>
                  </a:lnTo>
                  <a:lnTo>
                    <a:pt x="14344" y="5165"/>
                  </a:lnTo>
                  <a:lnTo>
                    <a:pt x="14286" y="5137"/>
                  </a:lnTo>
                  <a:lnTo>
                    <a:pt x="14228" y="5109"/>
                  </a:lnTo>
                  <a:lnTo>
                    <a:pt x="14169" y="5083"/>
                  </a:lnTo>
                  <a:lnTo>
                    <a:pt x="14109" y="5058"/>
                  </a:lnTo>
                  <a:lnTo>
                    <a:pt x="14048" y="5035"/>
                  </a:lnTo>
                  <a:lnTo>
                    <a:pt x="13985" y="5013"/>
                  </a:lnTo>
                  <a:lnTo>
                    <a:pt x="13923" y="4994"/>
                  </a:lnTo>
                  <a:lnTo>
                    <a:pt x="13861" y="4975"/>
                  </a:lnTo>
                  <a:lnTo>
                    <a:pt x="13797" y="4957"/>
                  </a:lnTo>
                  <a:lnTo>
                    <a:pt x="13732" y="4942"/>
                  </a:lnTo>
                  <a:lnTo>
                    <a:pt x="13668" y="4927"/>
                  </a:lnTo>
                  <a:lnTo>
                    <a:pt x="13603" y="4915"/>
                  </a:lnTo>
                  <a:lnTo>
                    <a:pt x="13536" y="4905"/>
                  </a:lnTo>
                  <a:lnTo>
                    <a:pt x="13470" y="4895"/>
                  </a:lnTo>
                  <a:lnTo>
                    <a:pt x="13404" y="4887"/>
                  </a:lnTo>
                  <a:lnTo>
                    <a:pt x="13336" y="4882"/>
                  </a:lnTo>
                  <a:lnTo>
                    <a:pt x="13268" y="4877"/>
                  </a:lnTo>
                  <a:lnTo>
                    <a:pt x="13199" y="4874"/>
                  </a:lnTo>
                  <a:lnTo>
                    <a:pt x="13131" y="4873"/>
                  </a:lnTo>
                  <a:lnTo>
                    <a:pt x="13072" y="4874"/>
                  </a:lnTo>
                  <a:lnTo>
                    <a:pt x="13014" y="4877"/>
                  </a:lnTo>
                  <a:lnTo>
                    <a:pt x="12956" y="4880"/>
                  </a:lnTo>
                  <a:lnTo>
                    <a:pt x="12898" y="4884"/>
                  </a:lnTo>
                  <a:lnTo>
                    <a:pt x="12840" y="4889"/>
                  </a:lnTo>
                  <a:lnTo>
                    <a:pt x="12783" y="4896"/>
                  </a:lnTo>
                  <a:lnTo>
                    <a:pt x="12727" y="4903"/>
                  </a:lnTo>
                  <a:lnTo>
                    <a:pt x="12670" y="4913"/>
                  </a:lnTo>
                  <a:lnTo>
                    <a:pt x="12614" y="4923"/>
                  </a:lnTo>
                  <a:lnTo>
                    <a:pt x="12559" y="4935"/>
                  </a:lnTo>
                  <a:lnTo>
                    <a:pt x="12504" y="4948"/>
                  </a:lnTo>
                  <a:lnTo>
                    <a:pt x="12449" y="4962"/>
                  </a:lnTo>
                  <a:lnTo>
                    <a:pt x="12395" y="4976"/>
                  </a:lnTo>
                  <a:lnTo>
                    <a:pt x="12341" y="4993"/>
                  </a:lnTo>
                  <a:lnTo>
                    <a:pt x="12288" y="5009"/>
                  </a:lnTo>
                  <a:lnTo>
                    <a:pt x="12235" y="5028"/>
                  </a:lnTo>
                  <a:lnTo>
                    <a:pt x="12182" y="5046"/>
                  </a:lnTo>
                  <a:lnTo>
                    <a:pt x="12131" y="5067"/>
                  </a:lnTo>
                  <a:lnTo>
                    <a:pt x="12080" y="5089"/>
                  </a:lnTo>
                  <a:lnTo>
                    <a:pt x="12029" y="5111"/>
                  </a:lnTo>
                  <a:lnTo>
                    <a:pt x="11979" y="5135"/>
                  </a:lnTo>
                  <a:lnTo>
                    <a:pt x="11929" y="5158"/>
                  </a:lnTo>
                  <a:lnTo>
                    <a:pt x="11881" y="5184"/>
                  </a:lnTo>
                  <a:lnTo>
                    <a:pt x="11832" y="5210"/>
                  </a:lnTo>
                  <a:lnTo>
                    <a:pt x="11784" y="5237"/>
                  </a:lnTo>
                  <a:lnTo>
                    <a:pt x="11737" y="5266"/>
                  </a:lnTo>
                  <a:lnTo>
                    <a:pt x="11691" y="5295"/>
                  </a:lnTo>
                  <a:lnTo>
                    <a:pt x="11645" y="5325"/>
                  </a:lnTo>
                  <a:lnTo>
                    <a:pt x="11601" y="5356"/>
                  </a:lnTo>
                  <a:lnTo>
                    <a:pt x="11556" y="5388"/>
                  </a:lnTo>
                  <a:lnTo>
                    <a:pt x="11511" y="5420"/>
                  </a:lnTo>
                  <a:lnTo>
                    <a:pt x="11469" y="5455"/>
                  </a:lnTo>
                  <a:lnTo>
                    <a:pt x="11442" y="5412"/>
                  </a:lnTo>
                  <a:lnTo>
                    <a:pt x="11414" y="5371"/>
                  </a:lnTo>
                  <a:lnTo>
                    <a:pt x="11386" y="5330"/>
                  </a:lnTo>
                  <a:lnTo>
                    <a:pt x="11358" y="5290"/>
                  </a:lnTo>
                  <a:lnTo>
                    <a:pt x="11329" y="5250"/>
                  </a:lnTo>
                  <a:lnTo>
                    <a:pt x="11299" y="5209"/>
                  </a:lnTo>
                  <a:lnTo>
                    <a:pt x="11269" y="5170"/>
                  </a:lnTo>
                  <a:lnTo>
                    <a:pt x="11239" y="5130"/>
                  </a:lnTo>
                  <a:lnTo>
                    <a:pt x="11208" y="5092"/>
                  </a:lnTo>
                  <a:lnTo>
                    <a:pt x="11175" y="5054"/>
                  </a:lnTo>
                  <a:lnTo>
                    <a:pt x="11143" y="5016"/>
                  </a:lnTo>
                  <a:lnTo>
                    <a:pt x="11111" y="4979"/>
                  </a:lnTo>
                  <a:lnTo>
                    <a:pt x="11078" y="4942"/>
                  </a:lnTo>
                  <a:lnTo>
                    <a:pt x="11045" y="4906"/>
                  </a:lnTo>
                  <a:lnTo>
                    <a:pt x="11011" y="4869"/>
                  </a:lnTo>
                  <a:lnTo>
                    <a:pt x="10975" y="4834"/>
                  </a:lnTo>
                  <a:lnTo>
                    <a:pt x="11031" y="4791"/>
                  </a:lnTo>
                  <a:lnTo>
                    <a:pt x="11088" y="4748"/>
                  </a:lnTo>
                  <a:lnTo>
                    <a:pt x="11146" y="4707"/>
                  </a:lnTo>
                  <a:lnTo>
                    <a:pt x="11204" y="4666"/>
                  </a:lnTo>
                  <a:lnTo>
                    <a:pt x="11265" y="4627"/>
                  </a:lnTo>
                  <a:lnTo>
                    <a:pt x="11325" y="4590"/>
                  </a:lnTo>
                  <a:lnTo>
                    <a:pt x="11386" y="4553"/>
                  </a:lnTo>
                  <a:lnTo>
                    <a:pt x="11447" y="4517"/>
                  </a:lnTo>
                  <a:lnTo>
                    <a:pt x="11510" y="4483"/>
                  </a:lnTo>
                  <a:lnTo>
                    <a:pt x="11574" y="4451"/>
                  </a:lnTo>
                  <a:lnTo>
                    <a:pt x="11638" y="4419"/>
                  </a:lnTo>
                  <a:lnTo>
                    <a:pt x="11702" y="4389"/>
                  </a:lnTo>
                  <a:lnTo>
                    <a:pt x="11769" y="4360"/>
                  </a:lnTo>
                  <a:lnTo>
                    <a:pt x="11835" y="4332"/>
                  </a:lnTo>
                  <a:lnTo>
                    <a:pt x="11901" y="4306"/>
                  </a:lnTo>
                  <a:lnTo>
                    <a:pt x="11970" y="4281"/>
                  </a:lnTo>
                  <a:lnTo>
                    <a:pt x="12038" y="4257"/>
                  </a:lnTo>
                  <a:lnTo>
                    <a:pt x="12107" y="4235"/>
                  </a:lnTo>
                  <a:lnTo>
                    <a:pt x="12176" y="4215"/>
                  </a:lnTo>
                  <a:lnTo>
                    <a:pt x="12247" y="4195"/>
                  </a:lnTo>
                  <a:lnTo>
                    <a:pt x="12318" y="4177"/>
                  </a:lnTo>
                  <a:lnTo>
                    <a:pt x="12389" y="4161"/>
                  </a:lnTo>
                  <a:lnTo>
                    <a:pt x="12461" y="4146"/>
                  </a:lnTo>
                  <a:lnTo>
                    <a:pt x="12534" y="4133"/>
                  </a:lnTo>
                  <a:lnTo>
                    <a:pt x="12606" y="4120"/>
                  </a:lnTo>
                  <a:lnTo>
                    <a:pt x="12680" y="4110"/>
                  </a:lnTo>
                  <a:lnTo>
                    <a:pt x="12754" y="4102"/>
                  </a:lnTo>
                  <a:lnTo>
                    <a:pt x="12828" y="4094"/>
                  </a:lnTo>
                  <a:lnTo>
                    <a:pt x="12903" y="4088"/>
                  </a:lnTo>
                  <a:lnTo>
                    <a:pt x="12979" y="4084"/>
                  </a:lnTo>
                  <a:lnTo>
                    <a:pt x="13054" y="4082"/>
                  </a:lnTo>
                  <a:lnTo>
                    <a:pt x="13131" y="4081"/>
                  </a:lnTo>
                  <a:close/>
                  <a:moveTo>
                    <a:pt x="3459" y="4081"/>
                  </a:moveTo>
                  <a:lnTo>
                    <a:pt x="3535" y="4082"/>
                  </a:lnTo>
                  <a:lnTo>
                    <a:pt x="3610" y="4084"/>
                  </a:lnTo>
                  <a:lnTo>
                    <a:pt x="3685" y="4088"/>
                  </a:lnTo>
                  <a:lnTo>
                    <a:pt x="3760" y="4094"/>
                  </a:lnTo>
                  <a:lnTo>
                    <a:pt x="3834" y="4102"/>
                  </a:lnTo>
                  <a:lnTo>
                    <a:pt x="3908" y="4110"/>
                  </a:lnTo>
                  <a:lnTo>
                    <a:pt x="3982" y="4120"/>
                  </a:lnTo>
                  <a:lnTo>
                    <a:pt x="4054" y="4132"/>
                  </a:lnTo>
                  <a:lnTo>
                    <a:pt x="4126" y="4145"/>
                  </a:lnTo>
                  <a:lnTo>
                    <a:pt x="4197" y="4160"/>
                  </a:lnTo>
                  <a:lnTo>
                    <a:pt x="4269" y="4176"/>
                  </a:lnTo>
                  <a:lnTo>
                    <a:pt x="4339" y="4194"/>
                  </a:lnTo>
                  <a:lnTo>
                    <a:pt x="4409" y="4214"/>
                  </a:lnTo>
                  <a:lnTo>
                    <a:pt x="4478" y="4234"/>
                  </a:lnTo>
                  <a:lnTo>
                    <a:pt x="4548" y="4256"/>
                  </a:lnTo>
                  <a:lnTo>
                    <a:pt x="4615" y="4279"/>
                  </a:lnTo>
                  <a:lnTo>
                    <a:pt x="4683" y="4304"/>
                  </a:lnTo>
                  <a:lnTo>
                    <a:pt x="4750" y="4330"/>
                  </a:lnTo>
                  <a:lnTo>
                    <a:pt x="4815" y="4358"/>
                  </a:lnTo>
                  <a:lnTo>
                    <a:pt x="4882" y="4385"/>
                  </a:lnTo>
                  <a:lnTo>
                    <a:pt x="4946" y="4416"/>
                  </a:lnTo>
                  <a:lnTo>
                    <a:pt x="5010" y="4448"/>
                  </a:lnTo>
                  <a:lnTo>
                    <a:pt x="5073" y="4480"/>
                  </a:lnTo>
                  <a:lnTo>
                    <a:pt x="5136" y="4514"/>
                  </a:lnTo>
                  <a:lnTo>
                    <a:pt x="5197" y="4548"/>
                  </a:lnTo>
                  <a:lnTo>
                    <a:pt x="5258" y="4584"/>
                  </a:lnTo>
                  <a:lnTo>
                    <a:pt x="5318" y="4623"/>
                  </a:lnTo>
                  <a:lnTo>
                    <a:pt x="5377" y="4661"/>
                  </a:lnTo>
                  <a:lnTo>
                    <a:pt x="5435" y="4700"/>
                  </a:lnTo>
                  <a:lnTo>
                    <a:pt x="5493" y="4742"/>
                  </a:lnTo>
                  <a:lnTo>
                    <a:pt x="5550" y="4784"/>
                  </a:lnTo>
                  <a:lnTo>
                    <a:pt x="5605" y="4827"/>
                  </a:lnTo>
                  <a:lnTo>
                    <a:pt x="5571" y="4863"/>
                  </a:lnTo>
                  <a:lnTo>
                    <a:pt x="5537" y="4898"/>
                  </a:lnTo>
                  <a:lnTo>
                    <a:pt x="5504" y="4935"/>
                  </a:lnTo>
                  <a:lnTo>
                    <a:pt x="5471" y="4972"/>
                  </a:lnTo>
                  <a:lnTo>
                    <a:pt x="5438" y="5009"/>
                  </a:lnTo>
                  <a:lnTo>
                    <a:pt x="5406" y="5047"/>
                  </a:lnTo>
                  <a:lnTo>
                    <a:pt x="5374" y="5085"/>
                  </a:lnTo>
                  <a:lnTo>
                    <a:pt x="5343" y="5124"/>
                  </a:lnTo>
                  <a:lnTo>
                    <a:pt x="5312" y="5162"/>
                  </a:lnTo>
                  <a:lnTo>
                    <a:pt x="5282" y="5202"/>
                  </a:lnTo>
                  <a:lnTo>
                    <a:pt x="5253" y="5242"/>
                  </a:lnTo>
                  <a:lnTo>
                    <a:pt x="5224" y="5283"/>
                  </a:lnTo>
                  <a:lnTo>
                    <a:pt x="5195" y="5323"/>
                  </a:lnTo>
                  <a:lnTo>
                    <a:pt x="5167" y="5363"/>
                  </a:lnTo>
                  <a:lnTo>
                    <a:pt x="5139" y="5405"/>
                  </a:lnTo>
                  <a:lnTo>
                    <a:pt x="5112" y="5447"/>
                  </a:lnTo>
                  <a:lnTo>
                    <a:pt x="5069" y="5414"/>
                  </a:lnTo>
                  <a:lnTo>
                    <a:pt x="5026" y="5381"/>
                  </a:lnTo>
                  <a:lnTo>
                    <a:pt x="4981" y="5350"/>
                  </a:lnTo>
                  <a:lnTo>
                    <a:pt x="4937" y="5319"/>
                  </a:lnTo>
                  <a:lnTo>
                    <a:pt x="4891" y="5290"/>
                  </a:lnTo>
                  <a:lnTo>
                    <a:pt x="4844" y="5261"/>
                  </a:lnTo>
                  <a:lnTo>
                    <a:pt x="4798" y="5233"/>
                  </a:lnTo>
                  <a:lnTo>
                    <a:pt x="4750" y="5206"/>
                  </a:lnTo>
                  <a:lnTo>
                    <a:pt x="4702" y="5180"/>
                  </a:lnTo>
                  <a:lnTo>
                    <a:pt x="4653" y="5155"/>
                  </a:lnTo>
                  <a:lnTo>
                    <a:pt x="4604" y="5130"/>
                  </a:lnTo>
                  <a:lnTo>
                    <a:pt x="4554" y="5108"/>
                  </a:lnTo>
                  <a:lnTo>
                    <a:pt x="4504" y="5086"/>
                  </a:lnTo>
                  <a:lnTo>
                    <a:pt x="4452" y="5065"/>
                  </a:lnTo>
                  <a:lnTo>
                    <a:pt x="4402" y="5044"/>
                  </a:lnTo>
                  <a:lnTo>
                    <a:pt x="4350" y="5026"/>
                  </a:lnTo>
                  <a:lnTo>
                    <a:pt x="4297" y="5008"/>
                  </a:lnTo>
                  <a:lnTo>
                    <a:pt x="4244" y="4991"/>
                  </a:lnTo>
                  <a:lnTo>
                    <a:pt x="4191" y="4975"/>
                  </a:lnTo>
                  <a:lnTo>
                    <a:pt x="4137" y="4960"/>
                  </a:lnTo>
                  <a:lnTo>
                    <a:pt x="4082" y="4947"/>
                  </a:lnTo>
                  <a:lnTo>
                    <a:pt x="4028" y="4935"/>
                  </a:lnTo>
                  <a:lnTo>
                    <a:pt x="3972" y="4923"/>
                  </a:lnTo>
                  <a:lnTo>
                    <a:pt x="3917" y="4913"/>
                  </a:lnTo>
                  <a:lnTo>
                    <a:pt x="3861" y="4903"/>
                  </a:lnTo>
                  <a:lnTo>
                    <a:pt x="3804" y="4895"/>
                  </a:lnTo>
                  <a:lnTo>
                    <a:pt x="3748" y="4889"/>
                  </a:lnTo>
                  <a:lnTo>
                    <a:pt x="3691" y="4884"/>
                  </a:lnTo>
                  <a:lnTo>
                    <a:pt x="3633" y="4879"/>
                  </a:lnTo>
                  <a:lnTo>
                    <a:pt x="3576" y="4876"/>
                  </a:lnTo>
                  <a:lnTo>
                    <a:pt x="3518" y="4874"/>
                  </a:lnTo>
                  <a:lnTo>
                    <a:pt x="3459" y="4873"/>
                  </a:lnTo>
                  <a:lnTo>
                    <a:pt x="3391" y="4874"/>
                  </a:lnTo>
                  <a:lnTo>
                    <a:pt x="3322" y="4877"/>
                  </a:lnTo>
                  <a:lnTo>
                    <a:pt x="3254" y="4882"/>
                  </a:lnTo>
                  <a:lnTo>
                    <a:pt x="3186" y="4887"/>
                  </a:lnTo>
                  <a:lnTo>
                    <a:pt x="3120" y="4895"/>
                  </a:lnTo>
                  <a:lnTo>
                    <a:pt x="3054" y="4905"/>
                  </a:lnTo>
                  <a:lnTo>
                    <a:pt x="2987" y="4915"/>
                  </a:lnTo>
                  <a:lnTo>
                    <a:pt x="2922" y="4927"/>
                  </a:lnTo>
                  <a:lnTo>
                    <a:pt x="2858" y="4942"/>
                  </a:lnTo>
                  <a:lnTo>
                    <a:pt x="2793" y="4957"/>
                  </a:lnTo>
                  <a:lnTo>
                    <a:pt x="2729" y="4975"/>
                  </a:lnTo>
                  <a:lnTo>
                    <a:pt x="2667" y="4994"/>
                  </a:lnTo>
                  <a:lnTo>
                    <a:pt x="2605" y="5013"/>
                  </a:lnTo>
                  <a:lnTo>
                    <a:pt x="2542" y="5035"/>
                  </a:lnTo>
                  <a:lnTo>
                    <a:pt x="2481" y="5058"/>
                  </a:lnTo>
                  <a:lnTo>
                    <a:pt x="2421" y="5083"/>
                  </a:lnTo>
                  <a:lnTo>
                    <a:pt x="2362" y="5109"/>
                  </a:lnTo>
                  <a:lnTo>
                    <a:pt x="2304" y="5137"/>
                  </a:lnTo>
                  <a:lnTo>
                    <a:pt x="2246" y="5165"/>
                  </a:lnTo>
                  <a:lnTo>
                    <a:pt x="2189" y="5195"/>
                  </a:lnTo>
                  <a:lnTo>
                    <a:pt x="2132" y="5227"/>
                  </a:lnTo>
                  <a:lnTo>
                    <a:pt x="2077" y="5259"/>
                  </a:lnTo>
                  <a:lnTo>
                    <a:pt x="2022" y="5293"/>
                  </a:lnTo>
                  <a:lnTo>
                    <a:pt x="1969" y="5328"/>
                  </a:lnTo>
                  <a:lnTo>
                    <a:pt x="1916" y="5366"/>
                  </a:lnTo>
                  <a:lnTo>
                    <a:pt x="1864" y="5403"/>
                  </a:lnTo>
                  <a:lnTo>
                    <a:pt x="1813" y="5442"/>
                  </a:lnTo>
                  <a:lnTo>
                    <a:pt x="1764" y="5482"/>
                  </a:lnTo>
                  <a:lnTo>
                    <a:pt x="1715" y="5523"/>
                  </a:lnTo>
                  <a:lnTo>
                    <a:pt x="1666" y="5566"/>
                  </a:lnTo>
                  <a:lnTo>
                    <a:pt x="1620" y="5609"/>
                  </a:lnTo>
                  <a:lnTo>
                    <a:pt x="1574" y="5654"/>
                  </a:lnTo>
                  <a:lnTo>
                    <a:pt x="1538" y="5691"/>
                  </a:lnTo>
                  <a:lnTo>
                    <a:pt x="1501" y="5729"/>
                  </a:lnTo>
                  <a:lnTo>
                    <a:pt x="1466" y="5768"/>
                  </a:lnTo>
                  <a:lnTo>
                    <a:pt x="1432" y="5807"/>
                  </a:lnTo>
                  <a:lnTo>
                    <a:pt x="1399" y="5847"/>
                  </a:lnTo>
                  <a:lnTo>
                    <a:pt x="1366" y="5889"/>
                  </a:lnTo>
                  <a:lnTo>
                    <a:pt x="1333" y="5930"/>
                  </a:lnTo>
                  <a:lnTo>
                    <a:pt x="1302" y="5972"/>
                  </a:lnTo>
                  <a:lnTo>
                    <a:pt x="1271" y="6014"/>
                  </a:lnTo>
                  <a:lnTo>
                    <a:pt x="1242" y="6058"/>
                  </a:lnTo>
                  <a:lnTo>
                    <a:pt x="1213" y="6102"/>
                  </a:lnTo>
                  <a:lnTo>
                    <a:pt x="1185" y="6147"/>
                  </a:lnTo>
                  <a:lnTo>
                    <a:pt x="1158" y="6191"/>
                  </a:lnTo>
                  <a:lnTo>
                    <a:pt x="1132" y="6237"/>
                  </a:lnTo>
                  <a:lnTo>
                    <a:pt x="1106" y="6283"/>
                  </a:lnTo>
                  <a:lnTo>
                    <a:pt x="1082" y="6330"/>
                  </a:lnTo>
                  <a:lnTo>
                    <a:pt x="1059" y="6378"/>
                  </a:lnTo>
                  <a:lnTo>
                    <a:pt x="1036" y="6425"/>
                  </a:lnTo>
                  <a:lnTo>
                    <a:pt x="1014" y="6473"/>
                  </a:lnTo>
                  <a:lnTo>
                    <a:pt x="993" y="6523"/>
                  </a:lnTo>
                  <a:lnTo>
                    <a:pt x="974" y="6571"/>
                  </a:lnTo>
                  <a:lnTo>
                    <a:pt x="955" y="6621"/>
                  </a:lnTo>
                  <a:lnTo>
                    <a:pt x="937" y="6672"/>
                  </a:lnTo>
                  <a:lnTo>
                    <a:pt x="920" y="6723"/>
                  </a:lnTo>
                  <a:lnTo>
                    <a:pt x="904" y="6774"/>
                  </a:lnTo>
                  <a:lnTo>
                    <a:pt x="890" y="6825"/>
                  </a:lnTo>
                  <a:lnTo>
                    <a:pt x="875" y="6877"/>
                  </a:lnTo>
                  <a:lnTo>
                    <a:pt x="863" y="6930"/>
                  </a:lnTo>
                  <a:lnTo>
                    <a:pt x="851" y="6983"/>
                  </a:lnTo>
                  <a:lnTo>
                    <a:pt x="840" y="7037"/>
                  </a:lnTo>
                  <a:lnTo>
                    <a:pt x="831" y="7089"/>
                  </a:lnTo>
                  <a:lnTo>
                    <a:pt x="822" y="7143"/>
                  </a:lnTo>
                  <a:lnTo>
                    <a:pt x="948" y="7144"/>
                  </a:lnTo>
                  <a:lnTo>
                    <a:pt x="1078" y="7144"/>
                  </a:lnTo>
                  <a:lnTo>
                    <a:pt x="1214" y="7144"/>
                  </a:lnTo>
                  <a:lnTo>
                    <a:pt x="1353" y="7144"/>
                  </a:lnTo>
                  <a:lnTo>
                    <a:pt x="1498" y="7144"/>
                  </a:lnTo>
                  <a:lnTo>
                    <a:pt x="1648" y="7145"/>
                  </a:lnTo>
                  <a:lnTo>
                    <a:pt x="1803" y="7145"/>
                  </a:lnTo>
                  <a:lnTo>
                    <a:pt x="1963" y="7145"/>
                  </a:lnTo>
                  <a:lnTo>
                    <a:pt x="2130" y="7145"/>
                  </a:lnTo>
                  <a:lnTo>
                    <a:pt x="2301" y="7145"/>
                  </a:lnTo>
                  <a:lnTo>
                    <a:pt x="2479" y="7145"/>
                  </a:lnTo>
                  <a:lnTo>
                    <a:pt x="2663" y="7145"/>
                  </a:lnTo>
                  <a:lnTo>
                    <a:pt x="2853" y="7145"/>
                  </a:lnTo>
                  <a:lnTo>
                    <a:pt x="3050" y="7145"/>
                  </a:lnTo>
                  <a:lnTo>
                    <a:pt x="3255" y="7145"/>
                  </a:lnTo>
                  <a:lnTo>
                    <a:pt x="3465" y="7145"/>
                  </a:lnTo>
                  <a:lnTo>
                    <a:pt x="4535" y="7145"/>
                  </a:lnTo>
                  <a:lnTo>
                    <a:pt x="4532" y="7185"/>
                  </a:lnTo>
                  <a:lnTo>
                    <a:pt x="4529" y="7224"/>
                  </a:lnTo>
                  <a:lnTo>
                    <a:pt x="4527" y="7264"/>
                  </a:lnTo>
                  <a:lnTo>
                    <a:pt x="4525" y="7304"/>
                  </a:lnTo>
                  <a:lnTo>
                    <a:pt x="4523" y="7343"/>
                  </a:lnTo>
                  <a:lnTo>
                    <a:pt x="4522" y="7384"/>
                  </a:lnTo>
                  <a:lnTo>
                    <a:pt x="4521" y="7424"/>
                  </a:lnTo>
                  <a:lnTo>
                    <a:pt x="4521" y="7464"/>
                  </a:lnTo>
                  <a:lnTo>
                    <a:pt x="4521" y="7496"/>
                  </a:lnTo>
                  <a:lnTo>
                    <a:pt x="4523" y="7528"/>
                  </a:lnTo>
                  <a:lnTo>
                    <a:pt x="4525" y="7559"/>
                  </a:lnTo>
                  <a:lnTo>
                    <a:pt x="4528" y="7590"/>
                  </a:lnTo>
                  <a:lnTo>
                    <a:pt x="4533" y="7620"/>
                  </a:lnTo>
                  <a:lnTo>
                    <a:pt x="4538" y="7650"/>
                  </a:lnTo>
                  <a:lnTo>
                    <a:pt x="4546" y="7680"/>
                  </a:lnTo>
                  <a:lnTo>
                    <a:pt x="4553" y="7710"/>
                  </a:lnTo>
                  <a:lnTo>
                    <a:pt x="4561" y="7739"/>
                  </a:lnTo>
                  <a:lnTo>
                    <a:pt x="4572" y="7769"/>
                  </a:lnTo>
                  <a:lnTo>
                    <a:pt x="4582" y="7797"/>
                  </a:lnTo>
                  <a:lnTo>
                    <a:pt x="4593" y="7826"/>
                  </a:lnTo>
                  <a:lnTo>
                    <a:pt x="4606" y="7854"/>
                  </a:lnTo>
                  <a:lnTo>
                    <a:pt x="4619" y="7882"/>
                  </a:lnTo>
                  <a:lnTo>
                    <a:pt x="4634" y="7909"/>
                  </a:lnTo>
                  <a:lnTo>
                    <a:pt x="4648" y="7937"/>
                  </a:lnTo>
                  <a:lnTo>
                    <a:pt x="4553" y="7937"/>
                  </a:lnTo>
                  <a:lnTo>
                    <a:pt x="4460" y="7937"/>
                  </a:lnTo>
                  <a:lnTo>
                    <a:pt x="4369" y="7937"/>
                  </a:lnTo>
                  <a:lnTo>
                    <a:pt x="4282" y="7937"/>
                  </a:lnTo>
                  <a:lnTo>
                    <a:pt x="4198" y="7937"/>
                  </a:lnTo>
                  <a:lnTo>
                    <a:pt x="4117" y="7937"/>
                  </a:lnTo>
                  <a:lnTo>
                    <a:pt x="4040" y="7938"/>
                  </a:lnTo>
                  <a:lnTo>
                    <a:pt x="3964" y="7938"/>
                  </a:lnTo>
                  <a:lnTo>
                    <a:pt x="3891" y="7938"/>
                  </a:lnTo>
                  <a:lnTo>
                    <a:pt x="3822" y="7938"/>
                  </a:lnTo>
                  <a:lnTo>
                    <a:pt x="3756" y="7938"/>
                  </a:lnTo>
                  <a:lnTo>
                    <a:pt x="3692" y="7938"/>
                  </a:lnTo>
                  <a:lnTo>
                    <a:pt x="3631" y="7938"/>
                  </a:lnTo>
                  <a:lnTo>
                    <a:pt x="3573" y="7938"/>
                  </a:lnTo>
                  <a:lnTo>
                    <a:pt x="3517" y="7938"/>
                  </a:lnTo>
                  <a:lnTo>
                    <a:pt x="3465" y="7938"/>
                  </a:lnTo>
                  <a:lnTo>
                    <a:pt x="3359" y="7938"/>
                  </a:lnTo>
                  <a:lnTo>
                    <a:pt x="3243" y="7938"/>
                  </a:lnTo>
                  <a:lnTo>
                    <a:pt x="3116" y="7938"/>
                  </a:lnTo>
                  <a:lnTo>
                    <a:pt x="2978" y="7938"/>
                  </a:lnTo>
                  <a:lnTo>
                    <a:pt x="2828" y="7937"/>
                  </a:lnTo>
                  <a:lnTo>
                    <a:pt x="2667" y="7937"/>
                  </a:lnTo>
                  <a:lnTo>
                    <a:pt x="2494" y="7937"/>
                  </a:lnTo>
                  <a:lnTo>
                    <a:pt x="2309" y="7937"/>
                  </a:lnTo>
                  <a:lnTo>
                    <a:pt x="2113" y="7936"/>
                  </a:lnTo>
                  <a:lnTo>
                    <a:pt x="1905" y="7936"/>
                  </a:lnTo>
                  <a:lnTo>
                    <a:pt x="1685" y="7935"/>
                  </a:lnTo>
                  <a:lnTo>
                    <a:pt x="1452" y="7935"/>
                  </a:lnTo>
                  <a:lnTo>
                    <a:pt x="1207" y="7934"/>
                  </a:lnTo>
                  <a:lnTo>
                    <a:pt x="950" y="7934"/>
                  </a:lnTo>
                  <a:lnTo>
                    <a:pt x="679" y="7933"/>
                  </a:lnTo>
                  <a:lnTo>
                    <a:pt x="396" y="7932"/>
                  </a:lnTo>
                  <a:lnTo>
                    <a:pt x="376" y="7932"/>
                  </a:lnTo>
                  <a:lnTo>
                    <a:pt x="356" y="7930"/>
                  </a:lnTo>
                  <a:lnTo>
                    <a:pt x="336" y="7928"/>
                  </a:lnTo>
                  <a:lnTo>
                    <a:pt x="317" y="7925"/>
                  </a:lnTo>
                  <a:lnTo>
                    <a:pt x="298" y="7919"/>
                  </a:lnTo>
                  <a:lnTo>
                    <a:pt x="279" y="7914"/>
                  </a:lnTo>
                  <a:lnTo>
                    <a:pt x="260" y="7908"/>
                  </a:lnTo>
                  <a:lnTo>
                    <a:pt x="243" y="7901"/>
                  </a:lnTo>
                  <a:lnTo>
                    <a:pt x="225" y="7893"/>
                  </a:lnTo>
                  <a:lnTo>
                    <a:pt x="208" y="7884"/>
                  </a:lnTo>
                  <a:lnTo>
                    <a:pt x="192" y="7875"/>
                  </a:lnTo>
                  <a:lnTo>
                    <a:pt x="175" y="7864"/>
                  </a:lnTo>
                  <a:lnTo>
                    <a:pt x="161" y="7854"/>
                  </a:lnTo>
                  <a:lnTo>
                    <a:pt x="145" y="7842"/>
                  </a:lnTo>
                  <a:lnTo>
                    <a:pt x="131" y="7829"/>
                  </a:lnTo>
                  <a:lnTo>
                    <a:pt x="117" y="7817"/>
                  </a:lnTo>
                  <a:lnTo>
                    <a:pt x="104" y="7803"/>
                  </a:lnTo>
                  <a:lnTo>
                    <a:pt x="91" y="7789"/>
                  </a:lnTo>
                  <a:lnTo>
                    <a:pt x="80" y="7773"/>
                  </a:lnTo>
                  <a:lnTo>
                    <a:pt x="69" y="7758"/>
                  </a:lnTo>
                  <a:lnTo>
                    <a:pt x="59" y="7742"/>
                  </a:lnTo>
                  <a:lnTo>
                    <a:pt x="49" y="7726"/>
                  </a:lnTo>
                  <a:lnTo>
                    <a:pt x="40" y="7709"/>
                  </a:lnTo>
                  <a:lnTo>
                    <a:pt x="32" y="7691"/>
                  </a:lnTo>
                  <a:lnTo>
                    <a:pt x="26" y="7673"/>
                  </a:lnTo>
                  <a:lnTo>
                    <a:pt x="20" y="7655"/>
                  </a:lnTo>
                  <a:lnTo>
                    <a:pt x="13" y="7637"/>
                  </a:lnTo>
                  <a:lnTo>
                    <a:pt x="9" y="7617"/>
                  </a:lnTo>
                  <a:lnTo>
                    <a:pt x="6" y="7597"/>
                  </a:lnTo>
                  <a:lnTo>
                    <a:pt x="3" y="7577"/>
                  </a:lnTo>
                  <a:lnTo>
                    <a:pt x="2" y="7558"/>
                  </a:lnTo>
                  <a:lnTo>
                    <a:pt x="1" y="7537"/>
                  </a:lnTo>
                  <a:lnTo>
                    <a:pt x="0" y="7537"/>
                  </a:lnTo>
                  <a:lnTo>
                    <a:pt x="1" y="7448"/>
                  </a:lnTo>
                  <a:lnTo>
                    <a:pt x="4" y="7360"/>
                  </a:lnTo>
                  <a:lnTo>
                    <a:pt x="10" y="7272"/>
                  </a:lnTo>
                  <a:lnTo>
                    <a:pt x="18" y="7184"/>
                  </a:lnTo>
                  <a:lnTo>
                    <a:pt x="28" y="7098"/>
                  </a:lnTo>
                  <a:lnTo>
                    <a:pt x="39" y="7011"/>
                  </a:lnTo>
                  <a:lnTo>
                    <a:pt x="54" y="6926"/>
                  </a:lnTo>
                  <a:lnTo>
                    <a:pt x="71" y="6841"/>
                  </a:lnTo>
                  <a:lnTo>
                    <a:pt x="88" y="6757"/>
                  </a:lnTo>
                  <a:lnTo>
                    <a:pt x="109" y="6674"/>
                  </a:lnTo>
                  <a:lnTo>
                    <a:pt x="132" y="6591"/>
                  </a:lnTo>
                  <a:lnTo>
                    <a:pt x="156" y="6510"/>
                  </a:lnTo>
                  <a:lnTo>
                    <a:pt x="181" y="6430"/>
                  </a:lnTo>
                  <a:lnTo>
                    <a:pt x="209" y="6350"/>
                  </a:lnTo>
                  <a:lnTo>
                    <a:pt x="240" y="6270"/>
                  </a:lnTo>
                  <a:lnTo>
                    <a:pt x="272" y="6192"/>
                  </a:lnTo>
                  <a:lnTo>
                    <a:pt x="306" y="6116"/>
                  </a:lnTo>
                  <a:lnTo>
                    <a:pt x="341" y="6039"/>
                  </a:lnTo>
                  <a:lnTo>
                    <a:pt x="378" y="5964"/>
                  </a:lnTo>
                  <a:lnTo>
                    <a:pt x="418" y="5890"/>
                  </a:lnTo>
                  <a:lnTo>
                    <a:pt x="458" y="5817"/>
                  </a:lnTo>
                  <a:lnTo>
                    <a:pt x="501" y="5746"/>
                  </a:lnTo>
                  <a:lnTo>
                    <a:pt x="545" y="5674"/>
                  </a:lnTo>
                  <a:lnTo>
                    <a:pt x="591" y="5605"/>
                  </a:lnTo>
                  <a:lnTo>
                    <a:pt x="639" y="5537"/>
                  </a:lnTo>
                  <a:lnTo>
                    <a:pt x="687" y="5470"/>
                  </a:lnTo>
                  <a:lnTo>
                    <a:pt x="738" y="5404"/>
                  </a:lnTo>
                  <a:lnTo>
                    <a:pt x="790" y="5339"/>
                  </a:lnTo>
                  <a:lnTo>
                    <a:pt x="844" y="5275"/>
                  </a:lnTo>
                  <a:lnTo>
                    <a:pt x="899" y="5213"/>
                  </a:lnTo>
                  <a:lnTo>
                    <a:pt x="955" y="5153"/>
                  </a:lnTo>
                  <a:lnTo>
                    <a:pt x="1013" y="5094"/>
                  </a:lnTo>
                  <a:lnTo>
                    <a:pt x="1073" y="5036"/>
                  </a:lnTo>
                  <a:lnTo>
                    <a:pt x="1133" y="4979"/>
                  </a:lnTo>
                  <a:lnTo>
                    <a:pt x="1196" y="4924"/>
                  </a:lnTo>
                  <a:lnTo>
                    <a:pt x="1259" y="4870"/>
                  </a:lnTo>
                  <a:lnTo>
                    <a:pt x="1324" y="4819"/>
                  </a:lnTo>
                  <a:lnTo>
                    <a:pt x="1389" y="4768"/>
                  </a:lnTo>
                  <a:lnTo>
                    <a:pt x="1457" y="4719"/>
                  </a:lnTo>
                  <a:lnTo>
                    <a:pt x="1525" y="4671"/>
                  </a:lnTo>
                  <a:lnTo>
                    <a:pt x="1595" y="4626"/>
                  </a:lnTo>
                  <a:lnTo>
                    <a:pt x="1665" y="4581"/>
                  </a:lnTo>
                  <a:lnTo>
                    <a:pt x="1738" y="4539"/>
                  </a:lnTo>
                  <a:lnTo>
                    <a:pt x="1810" y="4498"/>
                  </a:lnTo>
                  <a:lnTo>
                    <a:pt x="1885" y="4459"/>
                  </a:lnTo>
                  <a:lnTo>
                    <a:pt x="1960" y="4422"/>
                  </a:lnTo>
                  <a:lnTo>
                    <a:pt x="2035" y="4387"/>
                  </a:lnTo>
                  <a:lnTo>
                    <a:pt x="2113" y="4352"/>
                  </a:lnTo>
                  <a:lnTo>
                    <a:pt x="2191" y="4321"/>
                  </a:lnTo>
                  <a:lnTo>
                    <a:pt x="2270" y="4291"/>
                  </a:lnTo>
                  <a:lnTo>
                    <a:pt x="2350" y="4263"/>
                  </a:lnTo>
                  <a:lnTo>
                    <a:pt x="2430" y="4236"/>
                  </a:lnTo>
                  <a:lnTo>
                    <a:pt x="2512" y="4212"/>
                  </a:lnTo>
                  <a:lnTo>
                    <a:pt x="2595" y="4190"/>
                  </a:lnTo>
                  <a:lnTo>
                    <a:pt x="2678" y="4170"/>
                  </a:lnTo>
                  <a:lnTo>
                    <a:pt x="2762" y="4151"/>
                  </a:lnTo>
                  <a:lnTo>
                    <a:pt x="2847" y="4135"/>
                  </a:lnTo>
                  <a:lnTo>
                    <a:pt x="2932" y="4121"/>
                  </a:lnTo>
                  <a:lnTo>
                    <a:pt x="3018" y="4109"/>
                  </a:lnTo>
                  <a:lnTo>
                    <a:pt x="3105" y="4099"/>
                  </a:lnTo>
                  <a:lnTo>
                    <a:pt x="3194" y="4091"/>
                  </a:lnTo>
                  <a:lnTo>
                    <a:pt x="3282" y="4086"/>
                  </a:lnTo>
                  <a:lnTo>
                    <a:pt x="3370" y="4082"/>
                  </a:lnTo>
                  <a:lnTo>
                    <a:pt x="3459" y="4081"/>
                  </a:lnTo>
                  <a:close/>
                  <a:moveTo>
                    <a:pt x="3427" y="0"/>
                  </a:moveTo>
                  <a:lnTo>
                    <a:pt x="3477" y="1"/>
                  </a:lnTo>
                  <a:lnTo>
                    <a:pt x="3525" y="2"/>
                  </a:lnTo>
                  <a:lnTo>
                    <a:pt x="3575" y="5"/>
                  </a:lnTo>
                  <a:lnTo>
                    <a:pt x="3624" y="10"/>
                  </a:lnTo>
                  <a:lnTo>
                    <a:pt x="3672" y="16"/>
                  </a:lnTo>
                  <a:lnTo>
                    <a:pt x="3720" y="22"/>
                  </a:lnTo>
                  <a:lnTo>
                    <a:pt x="3768" y="30"/>
                  </a:lnTo>
                  <a:lnTo>
                    <a:pt x="3815" y="39"/>
                  </a:lnTo>
                  <a:lnTo>
                    <a:pt x="3861" y="50"/>
                  </a:lnTo>
                  <a:lnTo>
                    <a:pt x="3908" y="61"/>
                  </a:lnTo>
                  <a:lnTo>
                    <a:pt x="3954" y="74"/>
                  </a:lnTo>
                  <a:lnTo>
                    <a:pt x="3999" y="87"/>
                  </a:lnTo>
                  <a:lnTo>
                    <a:pt x="4045" y="102"/>
                  </a:lnTo>
                  <a:lnTo>
                    <a:pt x="4089" y="117"/>
                  </a:lnTo>
                  <a:lnTo>
                    <a:pt x="4133" y="134"/>
                  </a:lnTo>
                  <a:lnTo>
                    <a:pt x="4177" y="151"/>
                  </a:lnTo>
                  <a:lnTo>
                    <a:pt x="4219" y="170"/>
                  </a:lnTo>
                  <a:lnTo>
                    <a:pt x="4262" y="190"/>
                  </a:lnTo>
                  <a:lnTo>
                    <a:pt x="4304" y="210"/>
                  </a:lnTo>
                  <a:lnTo>
                    <a:pt x="4345" y="232"/>
                  </a:lnTo>
                  <a:lnTo>
                    <a:pt x="4386" y="255"/>
                  </a:lnTo>
                  <a:lnTo>
                    <a:pt x="4425" y="279"/>
                  </a:lnTo>
                  <a:lnTo>
                    <a:pt x="4465" y="304"/>
                  </a:lnTo>
                  <a:lnTo>
                    <a:pt x="4504" y="328"/>
                  </a:lnTo>
                  <a:lnTo>
                    <a:pt x="4542" y="355"/>
                  </a:lnTo>
                  <a:lnTo>
                    <a:pt x="4580" y="382"/>
                  </a:lnTo>
                  <a:lnTo>
                    <a:pt x="4616" y="410"/>
                  </a:lnTo>
                  <a:lnTo>
                    <a:pt x="4652" y="439"/>
                  </a:lnTo>
                  <a:lnTo>
                    <a:pt x="4688" y="469"/>
                  </a:lnTo>
                  <a:lnTo>
                    <a:pt x="4722" y="500"/>
                  </a:lnTo>
                  <a:lnTo>
                    <a:pt x="4756" y="531"/>
                  </a:lnTo>
                  <a:lnTo>
                    <a:pt x="4789" y="564"/>
                  </a:lnTo>
                  <a:lnTo>
                    <a:pt x="4821" y="597"/>
                  </a:lnTo>
                  <a:lnTo>
                    <a:pt x="4853" y="631"/>
                  </a:lnTo>
                  <a:lnTo>
                    <a:pt x="4884" y="665"/>
                  </a:lnTo>
                  <a:lnTo>
                    <a:pt x="4914" y="700"/>
                  </a:lnTo>
                  <a:lnTo>
                    <a:pt x="4943" y="737"/>
                  </a:lnTo>
                  <a:lnTo>
                    <a:pt x="4971" y="774"/>
                  </a:lnTo>
                  <a:lnTo>
                    <a:pt x="4998" y="811"/>
                  </a:lnTo>
                  <a:lnTo>
                    <a:pt x="5025" y="850"/>
                  </a:lnTo>
                  <a:lnTo>
                    <a:pt x="5050" y="888"/>
                  </a:lnTo>
                  <a:lnTo>
                    <a:pt x="5074" y="927"/>
                  </a:lnTo>
                  <a:lnTo>
                    <a:pt x="5098" y="968"/>
                  </a:lnTo>
                  <a:lnTo>
                    <a:pt x="5121" y="1008"/>
                  </a:lnTo>
                  <a:lnTo>
                    <a:pt x="5143" y="1049"/>
                  </a:lnTo>
                  <a:lnTo>
                    <a:pt x="5164" y="1091"/>
                  </a:lnTo>
                  <a:lnTo>
                    <a:pt x="5183" y="1133"/>
                  </a:lnTo>
                  <a:lnTo>
                    <a:pt x="5202" y="1176"/>
                  </a:lnTo>
                  <a:lnTo>
                    <a:pt x="5220" y="1219"/>
                  </a:lnTo>
                  <a:lnTo>
                    <a:pt x="5236" y="1264"/>
                  </a:lnTo>
                  <a:lnTo>
                    <a:pt x="5253" y="1308"/>
                  </a:lnTo>
                  <a:lnTo>
                    <a:pt x="5267" y="1353"/>
                  </a:lnTo>
                  <a:lnTo>
                    <a:pt x="5281" y="1399"/>
                  </a:lnTo>
                  <a:lnTo>
                    <a:pt x="5293" y="1444"/>
                  </a:lnTo>
                  <a:lnTo>
                    <a:pt x="5305" y="1491"/>
                  </a:lnTo>
                  <a:lnTo>
                    <a:pt x="5314" y="1537"/>
                  </a:lnTo>
                  <a:lnTo>
                    <a:pt x="5323" y="1585"/>
                  </a:lnTo>
                  <a:lnTo>
                    <a:pt x="5332" y="1633"/>
                  </a:lnTo>
                  <a:lnTo>
                    <a:pt x="5338" y="1680"/>
                  </a:lnTo>
                  <a:lnTo>
                    <a:pt x="5344" y="1729"/>
                  </a:lnTo>
                  <a:lnTo>
                    <a:pt x="5348" y="1778"/>
                  </a:lnTo>
                  <a:lnTo>
                    <a:pt x="5351" y="1827"/>
                  </a:lnTo>
                  <a:lnTo>
                    <a:pt x="5353" y="1876"/>
                  </a:lnTo>
                  <a:lnTo>
                    <a:pt x="5353" y="1926"/>
                  </a:lnTo>
                  <a:lnTo>
                    <a:pt x="5353" y="1976"/>
                  </a:lnTo>
                  <a:lnTo>
                    <a:pt x="5351" y="2024"/>
                  </a:lnTo>
                  <a:lnTo>
                    <a:pt x="5348" y="2074"/>
                  </a:lnTo>
                  <a:lnTo>
                    <a:pt x="5344" y="2123"/>
                  </a:lnTo>
                  <a:lnTo>
                    <a:pt x="5338" y="2170"/>
                  </a:lnTo>
                  <a:lnTo>
                    <a:pt x="5332" y="2219"/>
                  </a:lnTo>
                  <a:lnTo>
                    <a:pt x="5323" y="2267"/>
                  </a:lnTo>
                  <a:lnTo>
                    <a:pt x="5314" y="2313"/>
                  </a:lnTo>
                  <a:lnTo>
                    <a:pt x="5305" y="2360"/>
                  </a:lnTo>
                  <a:lnTo>
                    <a:pt x="5293" y="2407"/>
                  </a:lnTo>
                  <a:lnTo>
                    <a:pt x="5281" y="2452"/>
                  </a:lnTo>
                  <a:lnTo>
                    <a:pt x="5267" y="2498"/>
                  </a:lnTo>
                  <a:lnTo>
                    <a:pt x="5253" y="2543"/>
                  </a:lnTo>
                  <a:lnTo>
                    <a:pt x="5236" y="2588"/>
                  </a:lnTo>
                  <a:lnTo>
                    <a:pt x="5220" y="2631"/>
                  </a:lnTo>
                  <a:lnTo>
                    <a:pt x="5202" y="2675"/>
                  </a:lnTo>
                  <a:lnTo>
                    <a:pt x="5183" y="2719"/>
                  </a:lnTo>
                  <a:lnTo>
                    <a:pt x="5164" y="2760"/>
                  </a:lnTo>
                  <a:lnTo>
                    <a:pt x="5143" y="2802"/>
                  </a:lnTo>
                  <a:lnTo>
                    <a:pt x="5121" y="2844"/>
                  </a:lnTo>
                  <a:lnTo>
                    <a:pt x="5098" y="2884"/>
                  </a:lnTo>
                  <a:lnTo>
                    <a:pt x="5074" y="2924"/>
                  </a:lnTo>
                  <a:lnTo>
                    <a:pt x="5050" y="2963"/>
                  </a:lnTo>
                  <a:lnTo>
                    <a:pt x="5025" y="3002"/>
                  </a:lnTo>
                  <a:lnTo>
                    <a:pt x="4998" y="3041"/>
                  </a:lnTo>
                  <a:lnTo>
                    <a:pt x="4971" y="3078"/>
                  </a:lnTo>
                  <a:lnTo>
                    <a:pt x="4943" y="3114"/>
                  </a:lnTo>
                  <a:lnTo>
                    <a:pt x="4914" y="3151"/>
                  </a:lnTo>
                  <a:lnTo>
                    <a:pt x="4884" y="3186"/>
                  </a:lnTo>
                  <a:lnTo>
                    <a:pt x="4853" y="3220"/>
                  </a:lnTo>
                  <a:lnTo>
                    <a:pt x="4821" y="3254"/>
                  </a:lnTo>
                  <a:lnTo>
                    <a:pt x="4789" y="3287"/>
                  </a:lnTo>
                  <a:lnTo>
                    <a:pt x="4756" y="3319"/>
                  </a:lnTo>
                  <a:lnTo>
                    <a:pt x="4722" y="3350"/>
                  </a:lnTo>
                  <a:lnTo>
                    <a:pt x="4688" y="3382"/>
                  </a:lnTo>
                  <a:lnTo>
                    <a:pt x="4652" y="3412"/>
                  </a:lnTo>
                  <a:lnTo>
                    <a:pt x="4616" y="3441"/>
                  </a:lnTo>
                  <a:lnTo>
                    <a:pt x="4580" y="3469"/>
                  </a:lnTo>
                  <a:lnTo>
                    <a:pt x="4542" y="3496"/>
                  </a:lnTo>
                  <a:lnTo>
                    <a:pt x="4504" y="3522"/>
                  </a:lnTo>
                  <a:lnTo>
                    <a:pt x="4465" y="3547"/>
                  </a:lnTo>
                  <a:lnTo>
                    <a:pt x="4425" y="3572"/>
                  </a:lnTo>
                  <a:lnTo>
                    <a:pt x="4386" y="3596"/>
                  </a:lnTo>
                  <a:lnTo>
                    <a:pt x="4345" y="3619"/>
                  </a:lnTo>
                  <a:lnTo>
                    <a:pt x="4304" y="3641"/>
                  </a:lnTo>
                  <a:lnTo>
                    <a:pt x="4262" y="3661"/>
                  </a:lnTo>
                  <a:lnTo>
                    <a:pt x="4219" y="3681"/>
                  </a:lnTo>
                  <a:lnTo>
                    <a:pt x="4177" y="3700"/>
                  </a:lnTo>
                  <a:lnTo>
                    <a:pt x="4133" y="3717"/>
                  </a:lnTo>
                  <a:lnTo>
                    <a:pt x="4089" y="3735"/>
                  </a:lnTo>
                  <a:lnTo>
                    <a:pt x="4045" y="3750"/>
                  </a:lnTo>
                  <a:lnTo>
                    <a:pt x="3999" y="3765"/>
                  </a:lnTo>
                  <a:lnTo>
                    <a:pt x="3954" y="3778"/>
                  </a:lnTo>
                  <a:lnTo>
                    <a:pt x="3908" y="3791"/>
                  </a:lnTo>
                  <a:lnTo>
                    <a:pt x="3861" y="3802"/>
                  </a:lnTo>
                  <a:lnTo>
                    <a:pt x="3815" y="3813"/>
                  </a:lnTo>
                  <a:lnTo>
                    <a:pt x="3768" y="3821"/>
                  </a:lnTo>
                  <a:lnTo>
                    <a:pt x="3720" y="3829"/>
                  </a:lnTo>
                  <a:lnTo>
                    <a:pt x="3672" y="3835"/>
                  </a:lnTo>
                  <a:lnTo>
                    <a:pt x="3624" y="3842"/>
                  </a:lnTo>
                  <a:lnTo>
                    <a:pt x="3575" y="3846"/>
                  </a:lnTo>
                  <a:lnTo>
                    <a:pt x="3525" y="3849"/>
                  </a:lnTo>
                  <a:lnTo>
                    <a:pt x="3477" y="3851"/>
                  </a:lnTo>
                  <a:lnTo>
                    <a:pt x="3427" y="3851"/>
                  </a:lnTo>
                  <a:lnTo>
                    <a:pt x="3377" y="3851"/>
                  </a:lnTo>
                  <a:lnTo>
                    <a:pt x="3327" y="3849"/>
                  </a:lnTo>
                  <a:lnTo>
                    <a:pt x="3279" y="3846"/>
                  </a:lnTo>
                  <a:lnTo>
                    <a:pt x="3230" y="3842"/>
                  </a:lnTo>
                  <a:lnTo>
                    <a:pt x="3181" y="3835"/>
                  </a:lnTo>
                  <a:lnTo>
                    <a:pt x="3133" y="3829"/>
                  </a:lnTo>
                  <a:lnTo>
                    <a:pt x="3086" y="3821"/>
                  </a:lnTo>
                  <a:lnTo>
                    <a:pt x="3038" y="3813"/>
                  </a:lnTo>
                  <a:lnTo>
                    <a:pt x="2991" y="3802"/>
                  </a:lnTo>
                  <a:lnTo>
                    <a:pt x="2945" y="3791"/>
                  </a:lnTo>
                  <a:lnTo>
                    <a:pt x="2899" y="3778"/>
                  </a:lnTo>
                  <a:lnTo>
                    <a:pt x="2853" y="3765"/>
                  </a:lnTo>
                  <a:lnTo>
                    <a:pt x="2808" y="3750"/>
                  </a:lnTo>
                  <a:lnTo>
                    <a:pt x="2764" y="3735"/>
                  </a:lnTo>
                  <a:lnTo>
                    <a:pt x="2720" y="3717"/>
                  </a:lnTo>
                  <a:lnTo>
                    <a:pt x="2676" y="3700"/>
                  </a:lnTo>
                  <a:lnTo>
                    <a:pt x="2634" y="3681"/>
                  </a:lnTo>
                  <a:lnTo>
                    <a:pt x="2591" y="3661"/>
                  </a:lnTo>
                  <a:lnTo>
                    <a:pt x="2549" y="3641"/>
                  </a:lnTo>
                  <a:lnTo>
                    <a:pt x="2508" y="3619"/>
                  </a:lnTo>
                  <a:lnTo>
                    <a:pt x="2467" y="3596"/>
                  </a:lnTo>
                  <a:lnTo>
                    <a:pt x="2427" y="3572"/>
                  </a:lnTo>
                  <a:lnTo>
                    <a:pt x="2388" y="3547"/>
                  </a:lnTo>
                  <a:lnTo>
                    <a:pt x="2349" y="3522"/>
                  </a:lnTo>
                  <a:lnTo>
                    <a:pt x="2311" y="3496"/>
                  </a:lnTo>
                  <a:lnTo>
                    <a:pt x="2274" y="3469"/>
                  </a:lnTo>
                  <a:lnTo>
                    <a:pt x="2237" y="3441"/>
                  </a:lnTo>
                  <a:lnTo>
                    <a:pt x="2200" y="3412"/>
                  </a:lnTo>
                  <a:lnTo>
                    <a:pt x="2165" y="3382"/>
                  </a:lnTo>
                  <a:lnTo>
                    <a:pt x="2131" y="3350"/>
                  </a:lnTo>
                  <a:lnTo>
                    <a:pt x="2097" y="3319"/>
                  </a:lnTo>
                  <a:lnTo>
                    <a:pt x="2063" y="3287"/>
                  </a:lnTo>
                  <a:lnTo>
                    <a:pt x="2031" y="3254"/>
                  </a:lnTo>
                  <a:lnTo>
                    <a:pt x="2000" y="3220"/>
                  </a:lnTo>
                  <a:lnTo>
                    <a:pt x="1969" y="3186"/>
                  </a:lnTo>
                  <a:lnTo>
                    <a:pt x="1939" y="3151"/>
                  </a:lnTo>
                  <a:lnTo>
                    <a:pt x="1910" y="3114"/>
                  </a:lnTo>
                  <a:lnTo>
                    <a:pt x="1882" y="3078"/>
                  </a:lnTo>
                  <a:lnTo>
                    <a:pt x="1855" y="3041"/>
                  </a:lnTo>
                  <a:lnTo>
                    <a:pt x="1828" y="3002"/>
                  </a:lnTo>
                  <a:lnTo>
                    <a:pt x="1803" y="2963"/>
                  </a:lnTo>
                  <a:lnTo>
                    <a:pt x="1778" y="2924"/>
                  </a:lnTo>
                  <a:lnTo>
                    <a:pt x="1754" y="2884"/>
                  </a:lnTo>
                  <a:lnTo>
                    <a:pt x="1732" y="2844"/>
                  </a:lnTo>
                  <a:lnTo>
                    <a:pt x="1710" y="2802"/>
                  </a:lnTo>
                  <a:lnTo>
                    <a:pt x="1689" y="2760"/>
                  </a:lnTo>
                  <a:lnTo>
                    <a:pt x="1669" y="2719"/>
                  </a:lnTo>
                  <a:lnTo>
                    <a:pt x="1651" y="2675"/>
                  </a:lnTo>
                  <a:lnTo>
                    <a:pt x="1633" y="2631"/>
                  </a:lnTo>
                  <a:lnTo>
                    <a:pt x="1616" y="2588"/>
                  </a:lnTo>
                  <a:lnTo>
                    <a:pt x="1601" y="2543"/>
                  </a:lnTo>
                  <a:lnTo>
                    <a:pt x="1585" y="2498"/>
                  </a:lnTo>
                  <a:lnTo>
                    <a:pt x="1572" y="2452"/>
                  </a:lnTo>
                  <a:lnTo>
                    <a:pt x="1559" y="2407"/>
                  </a:lnTo>
                  <a:lnTo>
                    <a:pt x="1548" y="2360"/>
                  </a:lnTo>
                  <a:lnTo>
                    <a:pt x="1539" y="2313"/>
                  </a:lnTo>
                  <a:lnTo>
                    <a:pt x="1529" y="2267"/>
                  </a:lnTo>
                  <a:lnTo>
                    <a:pt x="1521" y="2219"/>
                  </a:lnTo>
                  <a:lnTo>
                    <a:pt x="1515" y="2170"/>
                  </a:lnTo>
                  <a:lnTo>
                    <a:pt x="1509" y="2123"/>
                  </a:lnTo>
                  <a:lnTo>
                    <a:pt x="1505" y="2074"/>
                  </a:lnTo>
                  <a:lnTo>
                    <a:pt x="1501" y="2024"/>
                  </a:lnTo>
                  <a:lnTo>
                    <a:pt x="1499" y="1976"/>
                  </a:lnTo>
                  <a:lnTo>
                    <a:pt x="1499" y="1926"/>
                  </a:lnTo>
                  <a:lnTo>
                    <a:pt x="1499" y="1876"/>
                  </a:lnTo>
                  <a:lnTo>
                    <a:pt x="1501" y="1827"/>
                  </a:lnTo>
                  <a:lnTo>
                    <a:pt x="1505" y="1778"/>
                  </a:lnTo>
                  <a:lnTo>
                    <a:pt x="1509" y="1729"/>
                  </a:lnTo>
                  <a:lnTo>
                    <a:pt x="1515" y="1680"/>
                  </a:lnTo>
                  <a:lnTo>
                    <a:pt x="1521" y="1633"/>
                  </a:lnTo>
                  <a:lnTo>
                    <a:pt x="1529" y="1585"/>
                  </a:lnTo>
                  <a:lnTo>
                    <a:pt x="1539" y="1537"/>
                  </a:lnTo>
                  <a:lnTo>
                    <a:pt x="1548" y="1491"/>
                  </a:lnTo>
                  <a:lnTo>
                    <a:pt x="1559" y="1444"/>
                  </a:lnTo>
                  <a:lnTo>
                    <a:pt x="1572" y="1399"/>
                  </a:lnTo>
                  <a:lnTo>
                    <a:pt x="1585" y="1353"/>
                  </a:lnTo>
                  <a:lnTo>
                    <a:pt x="1601" y="1308"/>
                  </a:lnTo>
                  <a:lnTo>
                    <a:pt x="1616" y="1264"/>
                  </a:lnTo>
                  <a:lnTo>
                    <a:pt x="1633" y="1219"/>
                  </a:lnTo>
                  <a:lnTo>
                    <a:pt x="1651" y="1176"/>
                  </a:lnTo>
                  <a:lnTo>
                    <a:pt x="1669" y="1133"/>
                  </a:lnTo>
                  <a:lnTo>
                    <a:pt x="1689" y="1091"/>
                  </a:lnTo>
                  <a:lnTo>
                    <a:pt x="1710" y="1049"/>
                  </a:lnTo>
                  <a:lnTo>
                    <a:pt x="1732" y="1008"/>
                  </a:lnTo>
                  <a:lnTo>
                    <a:pt x="1754" y="968"/>
                  </a:lnTo>
                  <a:lnTo>
                    <a:pt x="1778" y="927"/>
                  </a:lnTo>
                  <a:lnTo>
                    <a:pt x="1803" y="888"/>
                  </a:lnTo>
                  <a:lnTo>
                    <a:pt x="1828" y="850"/>
                  </a:lnTo>
                  <a:lnTo>
                    <a:pt x="1855" y="811"/>
                  </a:lnTo>
                  <a:lnTo>
                    <a:pt x="1882" y="774"/>
                  </a:lnTo>
                  <a:lnTo>
                    <a:pt x="1910" y="737"/>
                  </a:lnTo>
                  <a:lnTo>
                    <a:pt x="1939" y="700"/>
                  </a:lnTo>
                  <a:lnTo>
                    <a:pt x="1969" y="665"/>
                  </a:lnTo>
                  <a:lnTo>
                    <a:pt x="2000" y="631"/>
                  </a:lnTo>
                  <a:lnTo>
                    <a:pt x="2031" y="597"/>
                  </a:lnTo>
                  <a:lnTo>
                    <a:pt x="2063" y="564"/>
                  </a:lnTo>
                  <a:lnTo>
                    <a:pt x="2097" y="531"/>
                  </a:lnTo>
                  <a:lnTo>
                    <a:pt x="2131" y="500"/>
                  </a:lnTo>
                  <a:lnTo>
                    <a:pt x="2165" y="469"/>
                  </a:lnTo>
                  <a:lnTo>
                    <a:pt x="2200" y="439"/>
                  </a:lnTo>
                  <a:lnTo>
                    <a:pt x="2237" y="410"/>
                  </a:lnTo>
                  <a:lnTo>
                    <a:pt x="2274" y="382"/>
                  </a:lnTo>
                  <a:lnTo>
                    <a:pt x="2311" y="355"/>
                  </a:lnTo>
                  <a:lnTo>
                    <a:pt x="2349" y="328"/>
                  </a:lnTo>
                  <a:lnTo>
                    <a:pt x="2388" y="304"/>
                  </a:lnTo>
                  <a:lnTo>
                    <a:pt x="2427" y="279"/>
                  </a:lnTo>
                  <a:lnTo>
                    <a:pt x="2467" y="255"/>
                  </a:lnTo>
                  <a:lnTo>
                    <a:pt x="2508" y="232"/>
                  </a:lnTo>
                  <a:lnTo>
                    <a:pt x="2549" y="210"/>
                  </a:lnTo>
                  <a:lnTo>
                    <a:pt x="2591" y="190"/>
                  </a:lnTo>
                  <a:lnTo>
                    <a:pt x="2634" y="170"/>
                  </a:lnTo>
                  <a:lnTo>
                    <a:pt x="2676" y="151"/>
                  </a:lnTo>
                  <a:lnTo>
                    <a:pt x="2720" y="134"/>
                  </a:lnTo>
                  <a:lnTo>
                    <a:pt x="2764" y="117"/>
                  </a:lnTo>
                  <a:lnTo>
                    <a:pt x="2808" y="102"/>
                  </a:lnTo>
                  <a:lnTo>
                    <a:pt x="2853" y="87"/>
                  </a:lnTo>
                  <a:lnTo>
                    <a:pt x="2899" y="74"/>
                  </a:lnTo>
                  <a:lnTo>
                    <a:pt x="2945" y="61"/>
                  </a:lnTo>
                  <a:lnTo>
                    <a:pt x="2991" y="50"/>
                  </a:lnTo>
                  <a:lnTo>
                    <a:pt x="3038" y="39"/>
                  </a:lnTo>
                  <a:lnTo>
                    <a:pt x="3086" y="30"/>
                  </a:lnTo>
                  <a:lnTo>
                    <a:pt x="3133" y="22"/>
                  </a:lnTo>
                  <a:lnTo>
                    <a:pt x="3181" y="16"/>
                  </a:lnTo>
                  <a:lnTo>
                    <a:pt x="3230" y="10"/>
                  </a:lnTo>
                  <a:lnTo>
                    <a:pt x="3279" y="5"/>
                  </a:lnTo>
                  <a:lnTo>
                    <a:pt x="3327" y="2"/>
                  </a:lnTo>
                  <a:lnTo>
                    <a:pt x="3377" y="1"/>
                  </a:lnTo>
                  <a:lnTo>
                    <a:pt x="3427" y="0"/>
                  </a:lnTo>
                  <a:close/>
                  <a:moveTo>
                    <a:pt x="4228" y="1124"/>
                  </a:moveTo>
                  <a:lnTo>
                    <a:pt x="4209" y="1105"/>
                  </a:lnTo>
                  <a:lnTo>
                    <a:pt x="4189" y="1087"/>
                  </a:lnTo>
                  <a:lnTo>
                    <a:pt x="4168" y="1069"/>
                  </a:lnTo>
                  <a:lnTo>
                    <a:pt x="4148" y="1052"/>
                  </a:lnTo>
                  <a:lnTo>
                    <a:pt x="4127" y="1034"/>
                  </a:lnTo>
                  <a:lnTo>
                    <a:pt x="4105" y="1017"/>
                  </a:lnTo>
                  <a:lnTo>
                    <a:pt x="4083" y="1002"/>
                  </a:lnTo>
                  <a:lnTo>
                    <a:pt x="4060" y="986"/>
                  </a:lnTo>
                  <a:lnTo>
                    <a:pt x="4038" y="971"/>
                  </a:lnTo>
                  <a:lnTo>
                    <a:pt x="4015" y="956"/>
                  </a:lnTo>
                  <a:lnTo>
                    <a:pt x="3991" y="943"/>
                  </a:lnTo>
                  <a:lnTo>
                    <a:pt x="3967" y="929"/>
                  </a:lnTo>
                  <a:lnTo>
                    <a:pt x="3943" y="916"/>
                  </a:lnTo>
                  <a:lnTo>
                    <a:pt x="3918" y="904"/>
                  </a:lnTo>
                  <a:lnTo>
                    <a:pt x="3893" y="892"/>
                  </a:lnTo>
                  <a:lnTo>
                    <a:pt x="3868" y="882"/>
                  </a:lnTo>
                  <a:lnTo>
                    <a:pt x="3843" y="871"/>
                  </a:lnTo>
                  <a:lnTo>
                    <a:pt x="3817" y="861"/>
                  </a:lnTo>
                  <a:lnTo>
                    <a:pt x="3790" y="852"/>
                  </a:lnTo>
                  <a:lnTo>
                    <a:pt x="3764" y="843"/>
                  </a:lnTo>
                  <a:lnTo>
                    <a:pt x="3737" y="835"/>
                  </a:lnTo>
                  <a:lnTo>
                    <a:pt x="3710" y="828"/>
                  </a:lnTo>
                  <a:lnTo>
                    <a:pt x="3683" y="822"/>
                  </a:lnTo>
                  <a:lnTo>
                    <a:pt x="3655" y="815"/>
                  </a:lnTo>
                  <a:lnTo>
                    <a:pt x="3627" y="810"/>
                  </a:lnTo>
                  <a:lnTo>
                    <a:pt x="3599" y="805"/>
                  </a:lnTo>
                  <a:lnTo>
                    <a:pt x="3571" y="802"/>
                  </a:lnTo>
                  <a:lnTo>
                    <a:pt x="3542" y="798"/>
                  </a:lnTo>
                  <a:lnTo>
                    <a:pt x="3514" y="796"/>
                  </a:lnTo>
                  <a:lnTo>
                    <a:pt x="3485" y="794"/>
                  </a:lnTo>
                  <a:lnTo>
                    <a:pt x="3456" y="793"/>
                  </a:lnTo>
                  <a:lnTo>
                    <a:pt x="3427" y="793"/>
                  </a:lnTo>
                  <a:lnTo>
                    <a:pt x="3397" y="793"/>
                  </a:lnTo>
                  <a:lnTo>
                    <a:pt x="3368" y="794"/>
                  </a:lnTo>
                  <a:lnTo>
                    <a:pt x="3339" y="796"/>
                  </a:lnTo>
                  <a:lnTo>
                    <a:pt x="3311" y="798"/>
                  </a:lnTo>
                  <a:lnTo>
                    <a:pt x="3282" y="802"/>
                  </a:lnTo>
                  <a:lnTo>
                    <a:pt x="3254" y="805"/>
                  </a:lnTo>
                  <a:lnTo>
                    <a:pt x="3226" y="810"/>
                  </a:lnTo>
                  <a:lnTo>
                    <a:pt x="3198" y="815"/>
                  </a:lnTo>
                  <a:lnTo>
                    <a:pt x="3171" y="822"/>
                  </a:lnTo>
                  <a:lnTo>
                    <a:pt x="3143" y="828"/>
                  </a:lnTo>
                  <a:lnTo>
                    <a:pt x="3116" y="835"/>
                  </a:lnTo>
                  <a:lnTo>
                    <a:pt x="3089" y="843"/>
                  </a:lnTo>
                  <a:lnTo>
                    <a:pt x="3063" y="852"/>
                  </a:lnTo>
                  <a:lnTo>
                    <a:pt x="3036" y="861"/>
                  </a:lnTo>
                  <a:lnTo>
                    <a:pt x="3010" y="871"/>
                  </a:lnTo>
                  <a:lnTo>
                    <a:pt x="2985" y="882"/>
                  </a:lnTo>
                  <a:lnTo>
                    <a:pt x="2959" y="892"/>
                  </a:lnTo>
                  <a:lnTo>
                    <a:pt x="2934" y="904"/>
                  </a:lnTo>
                  <a:lnTo>
                    <a:pt x="2911" y="916"/>
                  </a:lnTo>
                  <a:lnTo>
                    <a:pt x="2886" y="929"/>
                  </a:lnTo>
                  <a:lnTo>
                    <a:pt x="2862" y="943"/>
                  </a:lnTo>
                  <a:lnTo>
                    <a:pt x="2838" y="956"/>
                  </a:lnTo>
                  <a:lnTo>
                    <a:pt x="2815" y="971"/>
                  </a:lnTo>
                  <a:lnTo>
                    <a:pt x="2792" y="986"/>
                  </a:lnTo>
                  <a:lnTo>
                    <a:pt x="2769" y="1002"/>
                  </a:lnTo>
                  <a:lnTo>
                    <a:pt x="2748" y="1017"/>
                  </a:lnTo>
                  <a:lnTo>
                    <a:pt x="2726" y="1034"/>
                  </a:lnTo>
                  <a:lnTo>
                    <a:pt x="2705" y="1052"/>
                  </a:lnTo>
                  <a:lnTo>
                    <a:pt x="2684" y="1069"/>
                  </a:lnTo>
                  <a:lnTo>
                    <a:pt x="2664" y="1087"/>
                  </a:lnTo>
                  <a:lnTo>
                    <a:pt x="2644" y="1105"/>
                  </a:lnTo>
                  <a:lnTo>
                    <a:pt x="2624" y="1124"/>
                  </a:lnTo>
                  <a:lnTo>
                    <a:pt x="2606" y="1144"/>
                  </a:lnTo>
                  <a:lnTo>
                    <a:pt x="2587" y="1163"/>
                  </a:lnTo>
                  <a:lnTo>
                    <a:pt x="2568" y="1184"/>
                  </a:lnTo>
                  <a:lnTo>
                    <a:pt x="2551" y="1205"/>
                  </a:lnTo>
                  <a:lnTo>
                    <a:pt x="2534" y="1226"/>
                  </a:lnTo>
                  <a:lnTo>
                    <a:pt x="2518" y="1247"/>
                  </a:lnTo>
                  <a:lnTo>
                    <a:pt x="2501" y="1269"/>
                  </a:lnTo>
                  <a:lnTo>
                    <a:pt x="2486" y="1292"/>
                  </a:lnTo>
                  <a:lnTo>
                    <a:pt x="2471" y="1315"/>
                  </a:lnTo>
                  <a:lnTo>
                    <a:pt x="2456" y="1338"/>
                  </a:lnTo>
                  <a:lnTo>
                    <a:pt x="2443" y="1361"/>
                  </a:lnTo>
                  <a:lnTo>
                    <a:pt x="2429" y="1385"/>
                  </a:lnTo>
                  <a:lnTo>
                    <a:pt x="2416" y="1410"/>
                  </a:lnTo>
                  <a:lnTo>
                    <a:pt x="2405" y="1434"/>
                  </a:lnTo>
                  <a:lnTo>
                    <a:pt x="2392" y="1460"/>
                  </a:lnTo>
                  <a:lnTo>
                    <a:pt x="2382" y="1485"/>
                  </a:lnTo>
                  <a:lnTo>
                    <a:pt x="2371" y="1511"/>
                  </a:lnTo>
                  <a:lnTo>
                    <a:pt x="2361" y="1536"/>
                  </a:lnTo>
                  <a:lnTo>
                    <a:pt x="2352" y="1562"/>
                  </a:lnTo>
                  <a:lnTo>
                    <a:pt x="2343" y="1588"/>
                  </a:lnTo>
                  <a:lnTo>
                    <a:pt x="2335" y="1615"/>
                  </a:lnTo>
                  <a:lnTo>
                    <a:pt x="2328" y="1642"/>
                  </a:lnTo>
                  <a:lnTo>
                    <a:pt x="2322" y="1670"/>
                  </a:lnTo>
                  <a:lnTo>
                    <a:pt x="2315" y="1697"/>
                  </a:lnTo>
                  <a:lnTo>
                    <a:pt x="2310" y="1725"/>
                  </a:lnTo>
                  <a:lnTo>
                    <a:pt x="2305" y="1753"/>
                  </a:lnTo>
                  <a:lnTo>
                    <a:pt x="2301" y="1781"/>
                  </a:lnTo>
                  <a:lnTo>
                    <a:pt x="2298" y="1810"/>
                  </a:lnTo>
                  <a:lnTo>
                    <a:pt x="2296" y="1839"/>
                  </a:lnTo>
                  <a:lnTo>
                    <a:pt x="2294" y="1867"/>
                  </a:lnTo>
                  <a:lnTo>
                    <a:pt x="2293" y="1896"/>
                  </a:lnTo>
                  <a:lnTo>
                    <a:pt x="2293" y="1926"/>
                  </a:lnTo>
                  <a:lnTo>
                    <a:pt x="2293" y="1955"/>
                  </a:lnTo>
                  <a:lnTo>
                    <a:pt x="2294" y="1984"/>
                  </a:lnTo>
                  <a:lnTo>
                    <a:pt x="2296" y="2013"/>
                  </a:lnTo>
                  <a:lnTo>
                    <a:pt x="2298" y="2042"/>
                  </a:lnTo>
                  <a:lnTo>
                    <a:pt x="2301" y="2070"/>
                  </a:lnTo>
                  <a:lnTo>
                    <a:pt x="2305" y="2098"/>
                  </a:lnTo>
                  <a:lnTo>
                    <a:pt x="2310" y="2126"/>
                  </a:lnTo>
                  <a:lnTo>
                    <a:pt x="2315" y="2154"/>
                  </a:lnTo>
                  <a:lnTo>
                    <a:pt x="2322" y="2182"/>
                  </a:lnTo>
                  <a:lnTo>
                    <a:pt x="2328" y="2209"/>
                  </a:lnTo>
                  <a:lnTo>
                    <a:pt x="2335" y="2236"/>
                  </a:lnTo>
                  <a:lnTo>
                    <a:pt x="2343" y="2263"/>
                  </a:lnTo>
                  <a:lnTo>
                    <a:pt x="2352" y="2289"/>
                  </a:lnTo>
                  <a:lnTo>
                    <a:pt x="2361" y="2316"/>
                  </a:lnTo>
                  <a:lnTo>
                    <a:pt x="2371" y="2341"/>
                  </a:lnTo>
                  <a:lnTo>
                    <a:pt x="2382" y="2366"/>
                  </a:lnTo>
                  <a:lnTo>
                    <a:pt x="2392" y="2392"/>
                  </a:lnTo>
                  <a:lnTo>
                    <a:pt x="2405" y="2417"/>
                  </a:lnTo>
                  <a:lnTo>
                    <a:pt x="2416" y="2442"/>
                  </a:lnTo>
                  <a:lnTo>
                    <a:pt x="2429" y="2466"/>
                  </a:lnTo>
                  <a:lnTo>
                    <a:pt x="2443" y="2490"/>
                  </a:lnTo>
                  <a:lnTo>
                    <a:pt x="2456" y="2513"/>
                  </a:lnTo>
                  <a:lnTo>
                    <a:pt x="2471" y="2536"/>
                  </a:lnTo>
                  <a:lnTo>
                    <a:pt x="2486" y="2559"/>
                  </a:lnTo>
                  <a:lnTo>
                    <a:pt x="2501" y="2582"/>
                  </a:lnTo>
                  <a:lnTo>
                    <a:pt x="2518" y="2604"/>
                  </a:lnTo>
                  <a:lnTo>
                    <a:pt x="2534" y="2625"/>
                  </a:lnTo>
                  <a:lnTo>
                    <a:pt x="2551" y="2646"/>
                  </a:lnTo>
                  <a:lnTo>
                    <a:pt x="2568" y="2667"/>
                  </a:lnTo>
                  <a:lnTo>
                    <a:pt x="2587" y="2687"/>
                  </a:lnTo>
                  <a:lnTo>
                    <a:pt x="2606" y="2707"/>
                  </a:lnTo>
                  <a:lnTo>
                    <a:pt x="2624" y="2727"/>
                  </a:lnTo>
                  <a:lnTo>
                    <a:pt x="2644" y="2745"/>
                  </a:lnTo>
                  <a:lnTo>
                    <a:pt x="2664" y="2764"/>
                  </a:lnTo>
                  <a:lnTo>
                    <a:pt x="2684" y="2783"/>
                  </a:lnTo>
                  <a:lnTo>
                    <a:pt x="2705" y="2800"/>
                  </a:lnTo>
                  <a:lnTo>
                    <a:pt x="2726" y="2817"/>
                  </a:lnTo>
                  <a:lnTo>
                    <a:pt x="2748" y="2834"/>
                  </a:lnTo>
                  <a:lnTo>
                    <a:pt x="2769" y="2850"/>
                  </a:lnTo>
                  <a:lnTo>
                    <a:pt x="2792" y="2866"/>
                  </a:lnTo>
                  <a:lnTo>
                    <a:pt x="2815" y="2880"/>
                  </a:lnTo>
                  <a:lnTo>
                    <a:pt x="2838" y="2895"/>
                  </a:lnTo>
                  <a:lnTo>
                    <a:pt x="2862" y="2909"/>
                  </a:lnTo>
                  <a:lnTo>
                    <a:pt x="2886" y="2922"/>
                  </a:lnTo>
                  <a:lnTo>
                    <a:pt x="2911" y="2935"/>
                  </a:lnTo>
                  <a:lnTo>
                    <a:pt x="2934" y="2947"/>
                  </a:lnTo>
                  <a:lnTo>
                    <a:pt x="2959" y="2959"/>
                  </a:lnTo>
                  <a:lnTo>
                    <a:pt x="2985" y="2970"/>
                  </a:lnTo>
                  <a:lnTo>
                    <a:pt x="3010" y="2981"/>
                  </a:lnTo>
                  <a:lnTo>
                    <a:pt x="3036" y="2990"/>
                  </a:lnTo>
                  <a:lnTo>
                    <a:pt x="3063" y="2999"/>
                  </a:lnTo>
                  <a:lnTo>
                    <a:pt x="3089" y="3008"/>
                  </a:lnTo>
                  <a:lnTo>
                    <a:pt x="3116" y="3016"/>
                  </a:lnTo>
                  <a:lnTo>
                    <a:pt x="3143" y="3023"/>
                  </a:lnTo>
                  <a:lnTo>
                    <a:pt x="3171" y="3030"/>
                  </a:lnTo>
                  <a:lnTo>
                    <a:pt x="3198" y="3036"/>
                  </a:lnTo>
                  <a:lnTo>
                    <a:pt x="3226" y="3041"/>
                  </a:lnTo>
                  <a:lnTo>
                    <a:pt x="3254" y="3046"/>
                  </a:lnTo>
                  <a:lnTo>
                    <a:pt x="3282" y="3050"/>
                  </a:lnTo>
                  <a:lnTo>
                    <a:pt x="3311" y="3053"/>
                  </a:lnTo>
                  <a:lnTo>
                    <a:pt x="3339" y="3055"/>
                  </a:lnTo>
                  <a:lnTo>
                    <a:pt x="3368" y="3057"/>
                  </a:lnTo>
                  <a:lnTo>
                    <a:pt x="3397" y="3058"/>
                  </a:lnTo>
                  <a:lnTo>
                    <a:pt x="3427" y="3059"/>
                  </a:lnTo>
                  <a:lnTo>
                    <a:pt x="3456" y="3058"/>
                  </a:lnTo>
                  <a:lnTo>
                    <a:pt x="3485" y="3057"/>
                  </a:lnTo>
                  <a:lnTo>
                    <a:pt x="3514" y="3055"/>
                  </a:lnTo>
                  <a:lnTo>
                    <a:pt x="3542" y="3053"/>
                  </a:lnTo>
                  <a:lnTo>
                    <a:pt x="3571" y="3050"/>
                  </a:lnTo>
                  <a:lnTo>
                    <a:pt x="3599" y="3046"/>
                  </a:lnTo>
                  <a:lnTo>
                    <a:pt x="3627" y="3041"/>
                  </a:lnTo>
                  <a:lnTo>
                    <a:pt x="3655" y="3036"/>
                  </a:lnTo>
                  <a:lnTo>
                    <a:pt x="3683" y="3030"/>
                  </a:lnTo>
                  <a:lnTo>
                    <a:pt x="3710" y="3023"/>
                  </a:lnTo>
                  <a:lnTo>
                    <a:pt x="3737" y="3016"/>
                  </a:lnTo>
                  <a:lnTo>
                    <a:pt x="3764" y="3008"/>
                  </a:lnTo>
                  <a:lnTo>
                    <a:pt x="3790" y="2999"/>
                  </a:lnTo>
                  <a:lnTo>
                    <a:pt x="3817" y="2990"/>
                  </a:lnTo>
                  <a:lnTo>
                    <a:pt x="3843" y="2981"/>
                  </a:lnTo>
                  <a:lnTo>
                    <a:pt x="3868" y="2970"/>
                  </a:lnTo>
                  <a:lnTo>
                    <a:pt x="3893" y="2959"/>
                  </a:lnTo>
                  <a:lnTo>
                    <a:pt x="3918" y="2947"/>
                  </a:lnTo>
                  <a:lnTo>
                    <a:pt x="3943" y="2935"/>
                  </a:lnTo>
                  <a:lnTo>
                    <a:pt x="3967" y="2922"/>
                  </a:lnTo>
                  <a:lnTo>
                    <a:pt x="3991" y="2909"/>
                  </a:lnTo>
                  <a:lnTo>
                    <a:pt x="4015" y="2895"/>
                  </a:lnTo>
                  <a:lnTo>
                    <a:pt x="4038" y="2880"/>
                  </a:lnTo>
                  <a:lnTo>
                    <a:pt x="4060" y="2866"/>
                  </a:lnTo>
                  <a:lnTo>
                    <a:pt x="4083" y="2850"/>
                  </a:lnTo>
                  <a:lnTo>
                    <a:pt x="4105" y="2834"/>
                  </a:lnTo>
                  <a:lnTo>
                    <a:pt x="4127" y="2817"/>
                  </a:lnTo>
                  <a:lnTo>
                    <a:pt x="4148" y="2800"/>
                  </a:lnTo>
                  <a:lnTo>
                    <a:pt x="4168" y="2783"/>
                  </a:lnTo>
                  <a:lnTo>
                    <a:pt x="4189" y="2764"/>
                  </a:lnTo>
                  <a:lnTo>
                    <a:pt x="4209" y="2745"/>
                  </a:lnTo>
                  <a:lnTo>
                    <a:pt x="4228" y="2727"/>
                  </a:lnTo>
                  <a:lnTo>
                    <a:pt x="4247" y="2707"/>
                  </a:lnTo>
                  <a:lnTo>
                    <a:pt x="4266" y="2687"/>
                  </a:lnTo>
                  <a:lnTo>
                    <a:pt x="4284" y="2667"/>
                  </a:lnTo>
                  <a:lnTo>
                    <a:pt x="4302" y="2646"/>
                  </a:lnTo>
                  <a:lnTo>
                    <a:pt x="4319" y="2625"/>
                  </a:lnTo>
                  <a:lnTo>
                    <a:pt x="4335" y="2604"/>
                  </a:lnTo>
                  <a:lnTo>
                    <a:pt x="4352" y="2582"/>
                  </a:lnTo>
                  <a:lnTo>
                    <a:pt x="4367" y="2559"/>
                  </a:lnTo>
                  <a:lnTo>
                    <a:pt x="4382" y="2536"/>
                  </a:lnTo>
                  <a:lnTo>
                    <a:pt x="4396" y="2513"/>
                  </a:lnTo>
                  <a:lnTo>
                    <a:pt x="4410" y="2490"/>
                  </a:lnTo>
                  <a:lnTo>
                    <a:pt x="4423" y="2466"/>
                  </a:lnTo>
                  <a:lnTo>
                    <a:pt x="4437" y="2442"/>
                  </a:lnTo>
                  <a:lnTo>
                    <a:pt x="4449" y="2417"/>
                  </a:lnTo>
                  <a:lnTo>
                    <a:pt x="4461" y="2392"/>
                  </a:lnTo>
                  <a:lnTo>
                    <a:pt x="4471" y="2366"/>
                  </a:lnTo>
                  <a:lnTo>
                    <a:pt x="4482" y="2341"/>
                  </a:lnTo>
                  <a:lnTo>
                    <a:pt x="4492" y="2316"/>
                  </a:lnTo>
                  <a:lnTo>
                    <a:pt x="4501" y="2289"/>
                  </a:lnTo>
                  <a:lnTo>
                    <a:pt x="4509" y="2263"/>
                  </a:lnTo>
                  <a:lnTo>
                    <a:pt x="4518" y="2236"/>
                  </a:lnTo>
                  <a:lnTo>
                    <a:pt x="4525" y="2209"/>
                  </a:lnTo>
                  <a:lnTo>
                    <a:pt x="4531" y="2182"/>
                  </a:lnTo>
                  <a:lnTo>
                    <a:pt x="4537" y="2154"/>
                  </a:lnTo>
                  <a:lnTo>
                    <a:pt x="4543" y="2126"/>
                  </a:lnTo>
                  <a:lnTo>
                    <a:pt x="4548" y="2098"/>
                  </a:lnTo>
                  <a:lnTo>
                    <a:pt x="4552" y="2070"/>
                  </a:lnTo>
                  <a:lnTo>
                    <a:pt x="4555" y="2042"/>
                  </a:lnTo>
                  <a:lnTo>
                    <a:pt x="4557" y="2013"/>
                  </a:lnTo>
                  <a:lnTo>
                    <a:pt x="4559" y="1984"/>
                  </a:lnTo>
                  <a:lnTo>
                    <a:pt x="4560" y="1955"/>
                  </a:lnTo>
                  <a:lnTo>
                    <a:pt x="4560" y="1926"/>
                  </a:lnTo>
                  <a:lnTo>
                    <a:pt x="4560" y="1896"/>
                  </a:lnTo>
                  <a:lnTo>
                    <a:pt x="4559" y="1867"/>
                  </a:lnTo>
                  <a:lnTo>
                    <a:pt x="4557" y="1839"/>
                  </a:lnTo>
                  <a:lnTo>
                    <a:pt x="4555" y="1810"/>
                  </a:lnTo>
                  <a:lnTo>
                    <a:pt x="4552" y="1781"/>
                  </a:lnTo>
                  <a:lnTo>
                    <a:pt x="4548" y="1753"/>
                  </a:lnTo>
                  <a:lnTo>
                    <a:pt x="4543" y="1725"/>
                  </a:lnTo>
                  <a:lnTo>
                    <a:pt x="4537" y="1697"/>
                  </a:lnTo>
                  <a:lnTo>
                    <a:pt x="4531" y="1670"/>
                  </a:lnTo>
                  <a:lnTo>
                    <a:pt x="4525" y="1642"/>
                  </a:lnTo>
                  <a:lnTo>
                    <a:pt x="4518" y="1615"/>
                  </a:lnTo>
                  <a:lnTo>
                    <a:pt x="4509" y="1588"/>
                  </a:lnTo>
                  <a:lnTo>
                    <a:pt x="4501" y="1562"/>
                  </a:lnTo>
                  <a:lnTo>
                    <a:pt x="4492" y="1536"/>
                  </a:lnTo>
                  <a:lnTo>
                    <a:pt x="4482" y="1511"/>
                  </a:lnTo>
                  <a:lnTo>
                    <a:pt x="4471" y="1485"/>
                  </a:lnTo>
                  <a:lnTo>
                    <a:pt x="4461" y="1460"/>
                  </a:lnTo>
                  <a:lnTo>
                    <a:pt x="4449" y="1434"/>
                  </a:lnTo>
                  <a:lnTo>
                    <a:pt x="4437" y="1410"/>
                  </a:lnTo>
                  <a:lnTo>
                    <a:pt x="4423" y="1385"/>
                  </a:lnTo>
                  <a:lnTo>
                    <a:pt x="4410" y="1361"/>
                  </a:lnTo>
                  <a:lnTo>
                    <a:pt x="4396" y="1338"/>
                  </a:lnTo>
                  <a:lnTo>
                    <a:pt x="4382" y="1315"/>
                  </a:lnTo>
                  <a:lnTo>
                    <a:pt x="4367" y="1292"/>
                  </a:lnTo>
                  <a:lnTo>
                    <a:pt x="4352" y="1269"/>
                  </a:lnTo>
                  <a:lnTo>
                    <a:pt x="4335" y="1247"/>
                  </a:lnTo>
                  <a:lnTo>
                    <a:pt x="4319" y="1226"/>
                  </a:lnTo>
                  <a:lnTo>
                    <a:pt x="4302" y="1205"/>
                  </a:lnTo>
                  <a:lnTo>
                    <a:pt x="4284" y="1184"/>
                  </a:lnTo>
                  <a:lnTo>
                    <a:pt x="4266" y="1163"/>
                  </a:lnTo>
                  <a:lnTo>
                    <a:pt x="4247" y="1144"/>
                  </a:lnTo>
                  <a:lnTo>
                    <a:pt x="4228" y="1124"/>
                  </a:lnTo>
                  <a:close/>
                  <a:moveTo>
                    <a:pt x="13171" y="0"/>
                  </a:moveTo>
                  <a:lnTo>
                    <a:pt x="13221" y="1"/>
                  </a:lnTo>
                  <a:lnTo>
                    <a:pt x="13271" y="2"/>
                  </a:lnTo>
                  <a:lnTo>
                    <a:pt x="13320" y="5"/>
                  </a:lnTo>
                  <a:lnTo>
                    <a:pt x="13368" y="10"/>
                  </a:lnTo>
                  <a:lnTo>
                    <a:pt x="13417" y="16"/>
                  </a:lnTo>
                  <a:lnTo>
                    <a:pt x="13465" y="22"/>
                  </a:lnTo>
                  <a:lnTo>
                    <a:pt x="13513" y="30"/>
                  </a:lnTo>
                  <a:lnTo>
                    <a:pt x="13560" y="39"/>
                  </a:lnTo>
                  <a:lnTo>
                    <a:pt x="13607" y="50"/>
                  </a:lnTo>
                  <a:lnTo>
                    <a:pt x="13654" y="61"/>
                  </a:lnTo>
                  <a:lnTo>
                    <a:pt x="13699" y="74"/>
                  </a:lnTo>
                  <a:lnTo>
                    <a:pt x="13745" y="87"/>
                  </a:lnTo>
                  <a:lnTo>
                    <a:pt x="13789" y="102"/>
                  </a:lnTo>
                  <a:lnTo>
                    <a:pt x="13834" y="117"/>
                  </a:lnTo>
                  <a:lnTo>
                    <a:pt x="13879" y="134"/>
                  </a:lnTo>
                  <a:lnTo>
                    <a:pt x="13922" y="151"/>
                  </a:lnTo>
                  <a:lnTo>
                    <a:pt x="13965" y="170"/>
                  </a:lnTo>
                  <a:lnTo>
                    <a:pt x="14007" y="190"/>
                  </a:lnTo>
                  <a:lnTo>
                    <a:pt x="14049" y="210"/>
                  </a:lnTo>
                  <a:lnTo>
                    <a:pt x="14090" y="232"/>
                  </a:lnTo>
                  <a:lnTo>
                    <a:pt x="14131" y="255"/>
                  </a:lnTo>
                  <a:lnTo>
                    <a:pt x="14171" y="279"/>
                  </a:lnTo>
                  <a:lnTo>
                    <a:pt x="14210" y="304"/>
                  </a:lnTo>
                  <a:lnTo>
                    <a:pt x="14249" y="328"/>
                  </a:lnTo>
                  <a:lnTo>
                    <a:pt x="14287" y="355"/>
                  </a:lnTo>
                  <a:lnTo>
                    <a:pt x="14324" y="382"/>
                  </a:lnTo>
                  <a:lnTo>
                    <a:pt x="14362" y="410"/>
                  </a:lnTo>
                  <a:lnTo>
                    <a:pt x="14397" y="439"/>
                  </a:lnTo>
                  <a:lnTo>
                    <a:pt x="14433" y="469"/>
                  </a:lnTo>
                  <a:lnTo>
                    <a:pt x="14468" y="500"/>
                  </a:lnTo>
                  <a:lnTo>
                    <a:pt x="14502" y="531"/>
                  </a:lnTo>
                  <a:lnTo>
                    <a:pt x="14534" y="564"/>
                  </a:lnTo>
                  <a:lnTo>
                    <a:pt x="14567" y="597"/>
                  </a:lnTo>
                  <a:lnTo>
                    <a:pt x="14598" y="631"/>
                  </a:lnTo>
                  <a:lnTo>
                    <a:pt x="14629" y="665"/>
                  </a:lnTo>
                  <a:lnTo>
                    <a:pt x="14658" y="700"/>
                  </a:lnTo>
                  <a:lnTo>
                    <a:pt x="14687" y="737"/>
                  </a:lnTo>
                  <a:lnTo>
                    <a:pt x="14716" y="774"/>
                  </a:lnTo>
                  <a:lnTo>
                    <a:pt x="14743" y="811"/>
                  </a:lnTo>
                  <a:lnTo>
                    <a:pt x="14769" y="850"/>
                  </a:lnTo>
                  <a:lnTo>
                    <a:pt x="14795" y="888"/>
                  </a:lnTo>
                  <a:lnTo>
                    <a:pt x="14820" y="927"/>
                  </a:lnTo>
                  <a:lnTo>
                    <a:pt x="14844" y="968"/>
                  </a:lnTo>
                  <a:lnTo>
                    <a:pt x="14867" y="1008"/>
                  </a:lnTo>
                  <a:lnTo>
                    <a:pt x="14888" y="1049"/>
                  </a:lnTo>
                  <a:lnTo>
                    <a:pt x="14909" y="1091"/>
                  </a:lnTo>
                  <a:lnTo>
                    <a:pt x="14929" y="1133"/>
                  </a:lnTo>
                  <a:lnTo>
                    <a:pt x="14948" y="1176"/>
                  </a:lnTo>
                  <a:lnTo>
                    <a:pt x="14965" y="1219"/>
                  </a:lnTo>
                  <a:lnTo>
                    <a:pt x="14982" y="1264"/>
                  </a:lnTo>
                  <a:lnTo>
                    <a:pt x="14997" y="1308"/>
                  </a:lnTo>
                  <a:lnTo>
                    <a:pt x="15012" y="1353"/>
                  </a:lnTo>
                  <a:lnTo>
                    <a:pt x="15025" y="1399"/>
                  </a:lnTo>
                  <a:lnTo>
                    <a:pt x="15038" y="1444"/>
                  </a:lnTo>
                  <a:lnTo>
                    <a:pt x="15049" y="1491"/>
                  </a:lnTo>
                  <a:lnTo>
                    <a:pt x="15060" y="1537"/>
                  </a:lnTo>
                  <a:lnTo>
                    <a:pt x="15069" y="1585"/>
                  </a:lnTo>
                  <a:lnTo>
                    <a:pt x="15077" y="1633"/>
                  </a:lnTo>
                  <a:lnTo>
                    <a:pt x="15083" y="1680"/>
                  </a:lnTo>
                  <a:lnTo>
                    <a:pt x="15089" y="1729"/>
                  </a:lnTo>
                  <a:lnTo>
                    <a:pt x="15094" y="1778"/>
                  </a:lnTo>
                  <a:lnTo>
                    <a:pt x="15097" y="1827"/>
                  </a:lnTo>
                  <a:lnTo>
                    <a:pt x="15098" y="1876"/>
                  </a:lnTo>
                  <a:lnTo>
                    <a:pt x="15099" y="1926"/>
                  </a:lnTo>
                  <a:lnTo>
                    <a:pt x="15098" y="1976"/>
                  </a:lnTo>
                  <a:lnTo>
                    <a:pt x="15097" y="2024"/>
                  </a:lnTo>
                  <a:lnTo>
                    <a:pt x="15094" y="2074"/>
                  </a:lnTo>
                  <a:lnTo>
                    <a:pt x="15089" y="2123"/>
                  </a:lnTo>
                  <a:lnTo>
                    <a:pt x="15083" y="2170"/>
                  </a:lnTo>
                  <a:lnTo>
                    <a:pt x="15077" y="2219"/>
                  </a:lnTo>
                  <a:lnTo>
                    <a:pt x="15069" y="2267"/>
                  </a:lnTo>
                  <a:lnTo>
                    <a:pt x="15060" y="2313"/>
                  </a:lnTo>
                  <a:lnTo>
                    <a:pt x="15049" y="2360"/>
                  </a:lnTo>
                  <a:lnTo>
                    <a:pt x="15038" y="2407"/>
                  </a:lnTo>
                  <a:lnTo>
                    <a:pt x="15025" y="2452"/>
                  </a:lnTo>
                  <a:lnTo>
                    <a:pt x="15012" y="2498"/>
                  </a:lnTo>
                  <a:lnTo>
                    <a:pt x="14997" y="2543"/>
                  </a:lnTo>
                  <a:lnTo>
                    <a:pt x="14982" y="2588"/>
                  </a:lnTo>
                  <a:lnTo>
                    <a:pt x="14965" y="2631"/>
                  </a:lnTo>
                  <a:lnTo>
                    <a:pt x="14948" y="2675"/>
                  </a:lnTo>
                  <a:lnTo>
                    <a:pt x="14929" y="2719"/>
                  </a:lnTo>
                  <a:lnTo>
                    <a:pt x="14909" y="2760"/>
                  </a:lnTo>
                  <a:lnTo>
                    <a:pt x="14888" y="2802"/>
                  </a:lnTo>
                  <a:lnTo>
                    <a:pt x="14867" y="2844"/>
                  </a:lnTo>
                  <a:lnTo>
                    <a:pt x="14844" y="2884"/>
                  </a:lnTo>
                  <a:lnTo>
                    <a:pt x="14820" y="2924"/>
                  </a:lnTo>
                  <a:lnTo>
                    <a:pt x="14795" y="2963"/>
                  </a:lnTo>
                  <a:lnTo>
                    <a:pt x="14769" y="3002"/>
                  </a:lnTo>
                  <a:lnTo>
                    <a:pt x="14743" y="3041"/>
                  </a:lnTo>
                  <a:lnTo>
                    <a:pt x="14716" y="3078"/>
                  </a:lnTo>
                  <a:lnTo>
                    <a:pt x="14687" y="3114"/>
                  </a:lnTo>
                  <a:lnTo>
                    <a:pt x="14658" y="3151"/>
                  </a:lnTo>
                  <a:lnTo>
                    <a:pt x="14629" y="3186"/>
                  </a:lnTo>
                  <a:lnTo>
                    <a:pt x="14598" y="3220"/>
                  </a:lnTo>
                  <a:lnTo>
                    <a:pt x="14567" y="3254"/>
                  </a:lnTo>
                  <a:lnTo>
                    <a:pt x="14534" y="3287"/>
                  </a:lnTo>
                  <a:lnTo>
                    <a:pt x="14502" y="3319"/>
                  </a:lnTo>
                  <a:lnTo>
                    <a:pt x="14468" y="3350"/>
                  </a:lnTo>
                  <a:lnTo>
                    <a:pt x="14433" y="3382"/>
                  </a:lnTo>
                  <a:lnTo>
                    <a:pt x="14397" y="3412"/>
                  </a:lnTo>
                  <a:lnTo>
                    <a:pt x="14362" y="3441"/>
                  </a:lnTo>
                  <a:lnTo>
                    <a:pt x="14324" y="3469"/>
                  </a:lnTo>
                  <a:lnTo>
                    <a:pt x="14287" y="3496"/>
                  </a:lnTo>
                  <a:lnTo>
                    <a:pt x="14249" y="3522"/>
                  </a:lnTo>
                  <a:lnTo>
                    <a:pt x="14210" y="3547"/>
                  </a:lnTo>
                  <a:lnTo>
                    <a:pt x="14171" y="3572"/>
                  </a:lnTo>
                  <a:lnTo>
                    <a:pt x="14131" y="3596"/>
                  </a:lnTo>
                  <a:lnTo>
                    <a:pt x="14090" y="3619"/>
                  </a:lnTo>
                  <a:lnTo>
                    <a:pt x="14049" y="3641"/>
                  </a:lnTo>
                  <a:lnTo>
                    <a:pt x="14007" y="3661"/>
                  </a:lnTo>
                  <a:lnTo>
                    <a:pt x="13965" y="3681"/>
                  </a:lnTo>
                  <a:lnTo>
                    <a:pt x="13922" y="3700"/>
                  </a:lnTo>
                  <a:lnTo>
                    <a:pt x="13879" y="3717"/>
                  </a:lnTo>
                  <a:lnTo>
                    <a:pt x="13834" y="3735"/>
                  </a:lnTo>
                  <a:lnTo>
                    <a:pt x="13789" y="3750"/>
                  </a:lnTo>
                  <a:lnTo>
                    <a:pt x="13745" y="3765"/>
                  </a:lnTo>
                  <a:lnTo>
                    <a:pt x="13699" y="3778"/>
                  </a:lnTo>
                  <a:lnTo>
                    <a:pt x="13654" y="3791"/>
                  </a:lnTo>
                  <a:lnTo>
                    <a:pt x="13607" y="3802"/>
                  </a:lnTo>
                  <a:lnTo>
                    <a:pt x="13560" y="3813"/>
                  </a:lnTo>
                  <a:lnTo>
                    <a:pt x="13513" y="3821"/>
                  </a:lnTo>
                  <a:lnTo>
                    <a:pt x="13465" y="3829"/>
                  </a:lnTo>
                  <a:lnTo>
                    <a:pt x="13417" y="3835"/>
                  </a:lnTo>
                  <a:lnTo>
                    <a:pt x="13368" y="3842"/>
                  </a:lnTo>
                  <a:lnTo>
                    <a:pt x="13320" y="3846"/>
                  </a:lnTo>
                  <a:lnTo>
                    <a:pt x="13271" y="3849"/>
                  </a:lnTo>
                  <a:lnTo>
                    <a:pt x="13221" y="3851"/>
                  </a:lnTo>
                  <a:lnTo>
                    <a:pt x="13171" y="3851"/>
                  </a:lnTo>
                  <a:lnTo>
                    <a:pt x="13122" y="3851"/>
                  </a:lnTo>
                  <a:lnTo>
                    <a:pt x="13073" y="3849"/>
                  </a:lnTo>
                  <a:lnTo>
                    <a:pt x="13023" y="3846"/>
                  </a:lnTo>
                  <a:lnTo>
                    <a:pt x="12974" y="3842"/>
                  </a:lnTo>
                  <a:lnTo>
                    <a:pt x="12927" y="3835"/>
                  </a:lnTo>
                  <a:lnTo>
                    <a:pt x="12878" y="3829"/>
                  </a:lnTo>
                  <a:lnTo>
                    <a:pt x="12830" y="3821"/>
                  </a:lnTo>
                  <a:lnTo>
                    <a:pt x="12784" y="3813"/>
                  </a:lnTo>
                  <a:lnTo>
                    <a:pt x="12737" y="3802"/>
                  </a:lnTo>
                  <a:lnTo>
                    <a:pt x="12690" y="3791"/>
                  </a:lnTo>
                  <a:lnTo>
                    <a:pt x="12644" y="3778"/>
                  </a:lnTo>
                  <a:lnTo>
                    <a:pt x="12599" y="3765"/>
                  </a:lnTo>
                  <a:lnTo>
                    <a:pt x="12553" y="3750"/>
                  </a:lnTo>
                  <a:lnTo>
                    <a:pt x="12509" y="3735"/>
                  </a:lnTo>
                  <a:lnTo>
                    <a:pt x="12465" y="3717"/>
                  </a:lnTo>
                  <a:lnTo>
                    <a:pt x="12422" y="3700"/>
                  </a:lnTo>
                  <a:lnTo>
                    <a:pt x="12378" y="3681"/>
                  </a:lnTo>
                  <a:lnTo>
                    <a:pt x="12336" y="3661"/>
                  </a:lnTo>
                  <a:lnTo>
                    <a:pt x="12294" y="3641"/>
                  </a:lnTo>
                  <a:lnTo>
                    <a:pt x="12253" y="3619"/>
                  </a:lnTo>
                  <a:lnTo>
                    <a:pt x="12212" y="3596"/>
                  </a:lnTo>
                  <a:lnTo>
                    <a:pt x="12173" y="3572"/>
                  </a:lnTo>
                  <a:lnTo>
                    <a:pt x="12132" y="3547"/>
                  </a:lnTo>
                  <a:lnTo>
                    <a:pt x="12094" y="3522"/>
                  </a:lnTo>
                  <a:lnTo>
                    <a:pt x="12056" y="3496"/>
                  </a:lnTo>
                  <a:lnTo>
                    <a:pt x="12018" y="3469"/>
                  </a:lnTo>
                  <a:lnTo>
                    <a:pt x="11982" y="3441"/>
                  </a:lnTo>
                  <a:lnTo>
                    <a:pt x="11946" y="3412"/>
                  </a:lnTo>
                  <a:lnTo>
                    <a:pt x="11911" y="3382"/>
                  </a:lnTo>
                  <a:lnTo>
                    <a:pt x="11876" y="3350"/>
                  </a:lnTo>
                  <a:lnTo>
                    <a:pt x="11842" y="3319"/>
                  </a:lnTo>
                  <a:lnTo>
                    <a:pt x="11809" y="3287"/>
                  </a:lnTo>
                  <a:lnTo>
                    <a:pt x="11777" y="3254"/>
                  </a:lnTo>
                  <a:lnTo>
                    <a:pt x="11745" y="3220"/>
                  </a:lnTo>
                  <a:lnTo>
                    <a:pt x="11715" y="3186"/>
                  </a:lnTo>
                  <a:lnTo>
                    <a:pt x="11685" y="3151"/>
                  </a:lnTo>
                  <a:lnTo>
                    <a:pt x="11656" y="3114"/>
                  </a:lnTo>
                  <a:lnTo>
                    <a:pt x="11628" y="3078"/>
                  </a:lnTo>
                  <a:lnTo>
                    <a:pt x="11600" y="3041"/>
                  </a:lnTo>
                  <a:lnTo>
                    <a:pt x="11574" y="3002"/>
                  </a:lnTo>
                  <a:lnTo>
                    <a:pt x="11548" y="2963"/>
                  </a:lnTo>
                  <a:lnTo>
                    <a:pt x="11524" y="2924"/>
                  </a:lnTo>
                  <a:lnTo>
                    <a:pt x="11500" y="2884"/>
                  </a:lnTo>
                  <a:lnTo>
                    <a:pt x="11477" y="2844"/>
                  </a:lnTo>
                  <a:lnTo>
                    <a:pt x="11455" y="2802"/>
                  </a:lnTo>
                  <a:lnTo>
                    <a:pt x="11435" y="2760"/>
                  </a:lnTo>
                  <a:lnTo>
                    <a:pt x="11415" y="2719"/>
                  </a:lnTo>
                  <a:lnTo>
                    <a:pt x="11396" y="2675"/>
                  </a:lnTo>
                  <a:lnTo>
                    <a:pt x="11378" y="2631"/>
                  </a:lnTo>
                  <a:lnTo>
                    <a:pt x="11361" y="2588"/>
                  </a:lnTo>
                  <a:lnTo>
                    <a:pt x="11345" y="2543"/>
                  </a:lnTo>
                  <a:lnTo>
                    <a:pt x="11331" y="2498"/>
                  </a:lnTo>
                  <a:lnTo>
                    <a:pt x="11317" y="2452"/>
                  </a:lnTo>
                  <a:lnTo>
                    <a:pt x="11305" y="2407"/>
                  </a:lnTo>
                  <a:lnTo>
                    <a:pt x="11294" y="2360"/>
                  </a:lnTo>
                  <a:lnTo>
                    <a:pt x="11283" y="2313"/>
                  </a:lnTo>
                  <a:lnTo>
                    <a:pt x="11275" y="2267"/>
                  </a:lnTo>
                  <a:lnTo>
                    <a:pt x="11267" y="2219"/>
                  </a:lnTo>
                  <a:lnTo>
                    <a:pt x="11259" y="2170"/>
                  </a:lnTo>
                  <a:lnTo>
                    <a:pt x="11254" y="2123"/>
                  </a:lnTo>
                  <a:lnTo>
                    <a:pt x="11250" y="2074"/>
                  </a:lnTo>
                  <a:lnTo>
                    <a:pt x="11247" y="2024"/>
                  </a:lnTo>
                  <a:lnTo>
                    <a:pt x="11245" y="1976"/>
                  </a:lnTo>
                  <a:lnTo>
                    <a:pt x="11245" y="1926"/>
                  </a:lnTo>
                  <a:lnTo>
                    <a:pt x="11245" y="1876"/>
                  </a:lnTo>
                  <a:lnTo>
                    <a:pt x="11247" y="1827"/>
                  </a:lnTo>
                  <a:lnTo>
                    <a:pt x="11250" y="1778"/>
                  </a:lnTo>
                  <a:lnTo>
                    <a:pt x="11254" y="1729"/>
                  </a:lnTo>
                  <a:lnTo>
                    <a:pt x="11259" y="1680"/>
                  </a:lnTo>
                  <a:lnTo>
                    <a:pt x="11267" y="1633"/>
                  </a:lnTo>
                  <a:lnTo>
                    <a:pt x="11275" y="1585"/>
                  </a:lnTo>
                  <a:lnTo>
                    <a:pt x="11283" y="1537"/>
                  </a:lnTo>
                  <a:lnTo>
                    <a:pt x="11294" y="1491"/>
                  </a:lnTo>
                  <a:lnTo>
                    <a:pt x="11305" y="1444"/>
                  </a:lnTo>
                  <a:lnTo>
                    <a:pt x="11317" y="1399"/>
                  </a:lnTo>
                  <a:lnTo>
                    <a:pt x="11331" y="1353"/>
                  </a:lnTo>
                  <a:lnTo>
                    <a:pt x="11345" y="1308"/>
                  </a:lnTo>
                  <a:lnTo>
                    <a:pt x="11361" y="1264"/>
                  </a:lnTo>
                  <a:lnTo>
                    <a:pt x="11378" y="1219"/>
                  </a:lnTo>
                  <a:lnTo>
                    <a:pt x="11396" y="1176"/>
                  </a:lnTo>
                  <a:lnTo>
                    <a:pt x="11415" y="1133"/>
                  </a:lnTo>
                  <a:lnTo>
                    <a:pt x="11435" y="1091"/>
                  </a:lnTo>
                  <a:lnTo>
                    <a:pt x="11455" y="1049"/>
                  </a:lnTo>
                  <a:lnTo>
                    <a:pt x="11477" y="1008"/>
                  </a:lnTo>
                  <a:lnTo>
                    <a:pt x="11500" y="968"/>
                  </a:lnTo>
                  <a:lnTo>
                    <a:pt x="11524" y="927"/>
                  </a:lnTo>
                  <a:lnTo>
                    <a:pt x="11548" y="888"/>
                  </a:lnTo>
                  <a:lnTo>
                    <a:pt x="11574" y="850"/>
                  </a:lnTo>
                  <a:lnTo>
                    <a:pt x="11600" y="811"/>
                  </a:lnTo>
                  <a:lnTo>
                    <a:pt x="11628" y="774"/>
                  </a:lnTo>
                  <a:lnTo>
                    <a:pt x="11656" y="737"/>
                  </a:lnTo>
                  <a:lnTo>
                    <a:pt x="11685" y="700"/>
                  </a:lnTo>
                  <a:lnTo>
                    <a:pt x="11715" y="665"/>
                  </a:lnTo>
                  <a:lnTo>
                    <a:pt x="11745" y="631"/>
                  </a:lnTo>
                  <a:lnTo>
                    <a:pt x="11777" y="597"/>
                  </a:lnTo>
                  <a:lnTo>
                    <a:pt x="11809" y="564"/>
                  </a:lnTo>
                  <a:lnTo>
                    <a:pt x="11842" y="531"/>
                  </a:lnTo>
                  <a:lnTo>
                    <a:pt x="11876" y="500"/>
                  </a:lnTo>
                  <a:lnTo>
                    <a:pt x="11911" y="469"/>
                  </a:lnTo>
                  <a:lnTo>
                    <a:pt x="11946" y="439"/>
                  </a:lnTo>
                  <a:lnTo>
                    <a:pt x="11982" y="410"/>
                  </a:lnTo>
                  <a:lnTo>
                    <a:pt x="12018" y="382"/>
                  </a:lnTo>
                  <a:lnTo>
                    <a:pt x="12056" y="355"/>
                  </a:lnTo>
                  <a:lnTo>
                    <a:pt x="12094" y="328"/>
                  </a:lnTo>
                  <a:lnTo>
                    <a:pt x="12132" y="304"/>
                  </a:lnTo>
                  <a:lnTo>
                    <a:pt x="12173" y="279"/>
                  </a:lnTo>
                  <a:lnTo>
                    <a:pt x="12212" y="255"/>
                  </a:lnTo>
                  <a:lnTo>
                    <a:pt x="12253" y="232"/>
                  </a:lnTo>
                  <a:lnTo>
                    <a:pt x="12294" y="210"/>
                  </a:lnTo>
                  <a:lnTo>
                    <a:pt x="12336" y="190"/>
                  </a:lnTo>
                  <a:lnTo>
                    <a:pt x="12378" y="170"/>
                  </a:lnTo>
                  <a:lnTo>
                    <a:pt x="12422" y="151"/>
                  </a:lnTo>
                  <a:lnTo>
                    <a:pt x="12465" y="134"/>
                  </a:lnTo>
                  <a:lnTo>
                    <a:pt x="12509" y="117"/>
                  </a:lnTo>
                  <a:lnTo>
                    <a:pt x="12553" y="102"/>
                  </a:lnTo>
                  <a:lnTo>
                    <a:pt x="12599" y="87"/>
                  </a:lnTo>
                  <a:lnTo>
                    <a:pt x="12644" y="74"/>
                  </a:lnTo>
                  <a:lnTo>
                    <a:pt x="12690" y="61"/>
                  </a:lnTo>
                  <a:lnTo>
                    <a:pt x="12737" y="50"/>
                  </a:lnTo>
                  <a:lnTo>
                    <a:pt x="12784" y="39"/>
                  </a:lnTo>
                  <a:lnTo>
                    <a:pt x="12830" y="30"/>
                  </a:lnTo>
                  <a:lnTo>
                    <a:pt x="12878" y="22"/>
                  </a:lnTo>
                  <a:lnTo>
                    <a:pt x="12927" y="16"/>
                  </a:lnTo>
                  <a:lnTo>
                    <a:pt x="12974" y="10"/>
                  </a:lnTo>
                  <a:lnTo>
                    <a:pt x="13023" y="5"/>
                  </a:lnTo>
                  <a:lnTo>
                    <a:pt x="13073" y="2"/>
                  </a:lnTo>
                  <a:lnTo>
                    <a:pt x="13122" y="1"/>
                  </a:lnTo>
                  <a:lnTo>
                    <a:pt x="13171" y="0"/>
                  </a:lnTo>
                  <a:close/>
                  <a:moveTo>
                    <a:pt x="13974" y="1124"/>
                  </a:moveTo>
                  <a:lnTo>
                    <a:pt x="13954" y="1105"/>
                  </a:lnTo>
                  <a:lnTo>
                    <a:pt x="13935" y="1087"/>
                  </a:lnTo>
                  <a:lnTo>
                    <a:pt x="13914" y="1069"/>
                  </a:lnTo>
                  <a:lnTo>
                    <a:pt x="13893" y="1052"/>
                  </a:lnTo>
                  <a:lnTo>
                    <a:pt x="13872" y="1034"/>
                  </a:lnTo>
                  <a:lnTo>
                    <a:pt x="13851" y="1017"/>
                  </a:lnTo>
                  <a:lnTo>
                    <a:pt x="13828" y="1002"/>
                  </a:lnTo>
                  <a:lnTo>
                    <a:pt x="13806" y="986"/>
                  </a:lnTo>
                  <a:lnTo>
                    <a:pt x="13783" y="971"/>
                  </a:lnTo>
                  <a:lnTo>
                    <a:pt x="13759" y="956"/>
                  </a:lnTo>
                  <a:lnTo>
                    <a:pt x="13737" y="943"/>
                  </a:lnTo>
                  <a:lnTo>
                    <a:pt x="13713" y="929"/>
                  </a:lnTo>
                  <a:lnTo>
                    <a:pt x="13688" y="916"/>
                  </a:lnTo>
                  <a:lnTo>
                    <a:pt x="13663" y="904"/>
                  </a:lnTo>
                  <a:lnTo>
                    <a:pt x="13638" y="892"/>
                  </a:lnTo>
                  <a:lnTo>
                    <a:pt x="13613" y="882"/>
                  </a:lnTo>
                  <a:lnTo>
                    <a:pt x="13587" y="871"/>
                  </a:lnTo>
                  <a:lnTo>
                    <a:pt x="13561" y="861"/>
                  </a:lnTo>
                  <a:lnTo>
                    <a:pt x="13535" y="852"/>
                  </a:lnTo>
                  <a:lnTo>
                    <a:pt x="13508" y="843"/>
                  </a:lnTo>
                  <a:lnTo>
                    <a:pt x="13482" y="835"/>
                  </a:lnTo>
                  <a:lnTo>
                    <a:pt x="13456" y="828"/>
                  </a:lnTo>
                  <a:lnTo>
                    <a:pt x="13428" y="822"/>
                  </a:lnTo>
                  <a:lnTo>
                    <a:pt x="13401" y="815"/>
                  </a:lnTo>
                  <a:lnTo>
                    <a:pt x="13373" y="810"/>
                  </a:lnTo>
                  <a:lnTo>
                    <a:pt x="13345" y="805"/>
                  </a:lnTo>
                  <a:lnTo>
                    <a:pt x="13317" y="802"/>
                  </a:lnTo>
                  <a:lnTo>
                    <a:pt x="13288" y="798"/>
                  </a:lnTo>
                  <a:lnTo>
                    <a:pt x="13259" y="796"/>
                  </a:lnTo>
                  <a:lnTo>
                    <a:pt x="13231" y="794"/>
                  </a:lnTo>
                  <a:lnTo>
                    <a:pt x="13200" y="793"/>
                  </a:lnTo>
                  <a:lnTo>
                    <a:pt x="13171" y="793"/>
                  </a:lnTo>
                  <a:lnTo>
                    <a:pt x="13142" y="793"/>
                  </a:lnTo>
                  <a:lnTo>
                    <a:pt x="13113" y="794"/>
                  </a:lnTo>
                  <a:lnTo>
                    <a:pt x="13084" y="796"/>
                  </a:lnTo>
                  <a:lnTo>
                    <a:pt x="13055" y="798"/>
                  </a:lnTo>
                  <a:lnTo>
                    <a:pt x="13027" y="802"/>
                  </a:lnTo>
                  <a:lnTo>
                    <a:pt x="12999" y="805"/>
                  </a:lnTo>
                  <a:lnTo>
                    <a:pt x="12971" y="810"/>
                  </a:lnTo>
                  <a:lnTo>
                    <a:pt x="12943" y="815"/>
                  </a:lnTo>
                  <a:lnTo>
                    <a:pt x="12915" y="822"/>
                  </a:lnTo>
                  <a:lnTo>
                    <a:pt x="12888" y="828"/>
                  </a:lnTo>
                  <a:lnTo>
                    <a:pt x="12861" y="835"/>
                  </a:lnTo>
                  <a:lnTo>
                    <a:pt x="12834" y="843"/>
                  </a:lnTo>
                  <a:lnTo>
                    <a:pt x="12807" y="852"/>
                  </a:lnTo>
                  <a:lnTo>
                    <a:pt x="12782" y="861"/>
                  </a:lnTo>
                  <a:lnTo>
                    <a:pt x="12756" y="871"/>
                  </a:lnTo>
                  <a:lnTo>
                    <a:pt x="12730" y="882"/>
                  </a:lnTo>
                  <a:lnTo>
                    <a:pt x="12705" y="892"/>
                  </a:lnTo>
                  <a:lnTo>
                    <a:pt x="12680" y="904"/>
                  </a:lnTo>
                  <a:lnTo>
                    <a:pt x="12655" y="916"/>
                  </a:lnTo>
                  <a:lnTo>
                    <a:pt x="12631" y="929"/>
                  </a:lnTo>
                  <a:lnTo>
                    <a:pt x="12607" y="943"/>
                  </a:lnTo>
                  <a:lnTo>
                    <a:pt x="12584" y="956"/>
                  </a:lnTo>
                  <a:lnTo>
                    <a:pt x="12561" y="971"/>
                  </a:lnTo>
                  <a:lnTo>
                    <a:pt x="12538" y="986"/>
                  </a:lnTo>
                  <a:lnTo>
                    <a:pt x="12515" y="1002"/>
                  </a:lnTo>
                  <a:lnTo>
                    <a:pt x="12493" y="1017"/>
                  </a:lnTo>
                  <a:lnTo>
                    <a:pt x="12472" y="1034"/>
                  </a:lnTo>
                  <a:lnTo>
                    <a:pt x="12450" y="1052"/>
                  </a:lnTo>
                  <a:lnTo>
                    <a:pt x="12429" y="1069"/>
                  </a:lnTo>
                  <a:lnTo>
                    <a:pt x="12409" y="1087"/>
                  </a:lnTo>
                  <a:lnTo>
                    <a:pt x="12390" y="1105"/>
                  </a:lnTo>
                  <a:lnTo>
                    <a:pt x="12370" y="1124"/>
                  </a:lnTo>
                  <a:lnTo>
                    <a:pt x="12350" y="1144"/>
                  </a:lnTo>
                  <a:lnTo>
                    <a:pt x="12333" y="1163"/>
                  </a:lnTo>
                  <a:lnTo>
                    <a:pt x="12314" y="1184"/>
                  </a:lnTo>
                  <a:lnTo>
                    <a:pt x="12296" y="1205"/>
                  </a:lnTo>
                  <a:lnTo>
                    <a:pt x="12280" y="1226"/>
                  </a:lnTo>
                  <a:lnTo>
                    <a:pt x="12263" y="1247"/>
                  </a:lnTo>
                  <a:lnTo>
                    <a:pt x="12247" y="1269"/>
                  </a:lnTo>
                  <a:lnTo>
                    <a:pt x="12231" y="1292"/>
                  </a:lnTo>
                  <a:lnTo>
                    <a:pt x="12216" y="1315"/>
                  </a:lnTo>
                  <a:lnTo>
                    <a:pt x="12202" y="1338"/>
                  </a:lnTo>
                  <a:lnTo>
                    <a:pt x="12187" y="1361"/>
                  </a:lnTo>
                  <a:lnTo>
                    <a:pt x="12174" y="1385"/>
                  </a:lnTo>
                  <a:lnTo>
                    <a:pt x="12162" y="1410"/>
                  </a:lnTo>
                  <a:lnTo>
                    <a:pt x="12149" y="1434"/>
                  </a:lnTo>
                  <a:lnTo>
                    <a:pt x="12138" y="1460"/>
                  </a:lnTo>
                  <a:lnTo>
                    <a:pt x="12126" y="1485"/>
                  </a:lnTo>
                  <a:lnTo>
                    <a:pt x="12116" y="1511"/>
                  </a:lnTo>
                  <a:lnTo>
                    <a:pt x="12107" y="1536"/>
                  </a:lnTo>
                  <a:lnTo>
                    <a:pt x="12097" y="1562"/>
                  </a:lnTo>
                  <a:lnTo>
                    <a:pt x="12089" y="1588"/>
                  </a:lnTo>
                  <a:lnTo>
                    <a:pt x="12081" y="1615"/>
                  </a:lnTo>
                  <a:lnTo>
                    <a:pt x="12073" y="1642"/>
                  </a:lnTo>
                  <a:lnTo>
                    <a:pt x="12066" y="1670"/>
                  </a:lnTo>
                  <a:lnTo>
                    <a:pt x="12061" y="1697"/>
                  </a:lnTo>
                  <a:lnTo>
                    <a:pt x="12055" y="1725"/>
                  </a:lnTo>
                  <a:lnTo>
                    <a:pt x="12051" y="1753"/>
                  </a:lnTo>
                  <a:lnTo>
                    <a:pt x="12046" y="1781"/>
                  </a:lnTo>
                  <a:lnTo>
                    <a:pt x="12043" y="1810"/>
                  </a:lnTo>
                  <a:lnTo>
                    <a:pt x="12041" y="1839"/>
                  </a:lnTo>
                  <a:lnTo>
                    <a:pt x="12039" y="1867"/>
                  </a:lnTo>
                  <a:lnTo>
                    <a:pt x="12038" y="1896"/>
                  </a:lnTo>
                  <a:lnTo>
                    <a:pt x="12037" y="1926"/>
                  </a:lnTo>
                  <a:lnTo>
                    <a:pt x="12038" y="1955"/>
                  </a:lnTo>
                  <a:lnTo>
                    <a:pt x="12039" y="1984"/>
                  </a:lnTo>
                  <a:lnTo>
                    <a:pt x="12041" y="2013"/>
                  </a:lnTo>
                  <a:lnTo>
                    <a:pt x="12043" y="2042"/>
                  </a:lnTo>
                  <a:lnTo>
                    <a:pt x="12046" y="2070"/>
                  </a:lnTo>
                  <a:lnTo>
                    <a:pt x="12051" y="2098"/>
                  </a:lnTo>
                  <a:lnTo>
                    <a:pt x="12055" y="2126"/>
                  </a:lnTo>
                  <a:lnTo>
                    <a:pt x="12061" y="2154"/>
                  </a:lnTo>
                  <a:lnTo>
                    <a:pt x="12066" y="2182"/>
                  </a:lnTo>
                  <a:lnTo>
                    <a:pt x="12073" y="2209"/>
                  </a:lnTo>
                  <a:lnTo>
                    <a:pt x="12081" y="2236"/>
                  </a:lnTo>
                  <a:lnTo>
                    <a:pt x="12089" y="2263"/>
                  </a:lnTo>
                  <a:lnTo>
                    <a:pt x="12097" y="2289"/>
                  </a:lnTo>
                  <a:lnTo>
                    <a:pt x="12107" y="2316"/>
                  </a:lnTo>
                  <a:lnTo>
                    <a:pt x="12116" y="2341"/>
                  </a:lnTo>
                  <a:lnTo>
                    <a:pt x="12126" y="2366"/>
                  </a:lnTo>
                  <a:lnTo>
                    <a:pt x="12138" y="2392"/>
                  </a:lnTo>
                  <a:lnTo>
                    <a:pt x="12149" y="2417"/>
                  </a:lnTo>
                  <a:lnTo>
                    <a:pt x="12162" y="2442"/>
                  </a:lnTo>
                  <a:lnTo>
                    <a:pt x="12174" y="2466"/>
                  </a:lnTo>
                  <a:lnTo>
                    <a:pt x="12187" y="2490"/>
                  </a:lnTo>
                  <a:lnTo>
                    <a:pt x="12202" y="2513"/>
                  </a:lnTo>
                  <a:lnTo>
                    <a:pt x="12216" y="2536"/>
                  </a:lnTo>
                  <a:lnTo>
                    <a:pt x="12231" y="2559"/>
                  </a:lnTo>
                  <a:lnTo>
                    <a:pt x="12247" y="2582"/>
                  </a:lnTo>
                  <a:lnTo>
                    <a:pt x="12263" y="2604"/>
                  </a:lnTo>
                  <a:lnTo>
                    <a:pt x="12280" y="2625"/>
                  </a:lnTo>
                  <a:lnTo>
                    <a:pt x="12296" y="2646"/>
                  </a:lnTo>
                  <a:lnTo>
                    <a:pt x="12314" y="2667"/>
                  </a:lnTo>
                  <a:lnTo>
                    <a:pt x="12333" y="2687"/>
                  </a:lnTo>
                  <a:lnTo>
                    <a:pt x="12350" y="2707"/>
                  </a:lnTo>
                  <a:lnTo>
                    <a:pt x="12370" y="2727"/>
                  </a:lnTo>
                  <a:lnTo>
                    <a:pt x="12390" y="2745"/>
                  </a:lnTo>
                  <a:lnTo>
                    <a:pt x="12409" y="2764"/>
                  </a:lnTo>
                  <a:lnTo>
                    <a:pt x="12429" y="2783"/>
                  </a:lnTo>
                  <a:lnTo>
                    <a:pt x="12450" y="2800"/>
                  </a:lnTo>
                  <a:lnTo>
                    <a:pt x="12472" y="2817"/>
                  </a:lnTo>
                  <a:lnTo>
                    <a:pt x="12493" y="2834"/>
                  </a:lnTo>
                  <a:lnTo>
                    <a:pt x="12515" y="2850"/>
                  </a:lnTo>
                  <a:lnTo>
                    <a:pt x="12538" y="2866"/>
                  </a:lnTo>
                  <a:lnTo>
                    <a:pt x="12561" y="2880"/>
                  </a:lnTo>
                  <a:lnTo>
                    <a:pt x="12584" y="2895"/>
                  </a:lnTo>
                  <a:lnTo>
                    <a:pt x="12607" y="2909"/>
                  </a:lnTo>
                  <a:lnTo>
                    <a:pt x="12631" y="2922"/>
                  </a:lnTo>
                  <a:lnTo>
                    <a:pt x="12655" y="2935"/>
                  </a:lnTo>
                  <a:lnTo>
                    <a:pt x="12680" y="2947"/>
                  </a:lnTo>
                  <a:lnTo>
                    <a:pt x="12705" y="2959"/>
                  </a:lnTo>
                  <a:lnTo>
                    <a:pt x="12730" y="2970"/>
                  </a:lnTo>
                  <a:lnTo>
                    <a:pt x="12756" y="2981"/>
                  </a:lnTo>
                  <a:lnTo>
                    <a:pt x="12782" y="2990"/>
                  </a:lnTo>
                  <a:lnTo>
                    <a:pt x="12807" y="2999"/>
                  </a:lnTo>
                  <a:lnTo>
                    <a:pt x="12834" y="3008"/>
                  </a:lnTo>
                  <a:lnTo>
                    <a:pt x="12861" y="3016"/>
                  </a:lnTo>
                  <a:lnTo>
                    <a:pt x="12888" y="3023"/>
                  </a:lnTo>
                  <a:lnTo>
                    <a:pt x="12915" y="3030"/>
                  </a:lnTo>
                  <a:lnTo>
                    <a:pt x="12943" y="3036"/>
                  </a:lnTo>
                  <a:lnTo>
                    <a:pt x="12971" y="3041"/>
                  </a:lnTo>
                  <a:lnTo>
                    <a:pt x="12999" y="3046"/>
                  </a:lnTo>
                  <a:lnTo>
                    <a:pt x="13027" y="3050"/>
                  </a:lnTo>
                  <a:lnTo>
                    <a:pt x="13055" y="3053"/>
                  </a:lnTo>
                  <a:lnTo>
                    <a:pt x="13084" y="3055"/>
                  </a:lnTo>
                  <a:lnTo>
                    <a:pt x="13113" y="3057"/>
                  </a:lnTo>
                  <a:lnTo>
                    <a:pt x="13142" y="3058"/>
                  </a:lnTo>
                  <a:lnTo>
                    <a:pt x="13171" y="3059"/>
                  </a:lnTo>
                  <a:lnTo>
                    <a:pt x="13200" y="3058"/>
                  </a:lnTo>
                  <a:lnTo>
                    <a:pt x="13231" y="3057"/>
                  </a:lnTo>
                  <a:lnTo>
                    <a:pt x="13259" y="3055"/>
                  </a:lnTo>
                  <a:lnTo>
                    <a:pt x="13288" y="3053"/>
                  </a:lnTo>
                  <a:lnTo>
                    <a:pt x="13317" y="3050"/>
                  </a:lnTo>
                  <a:lnTo>
                    <a:pt x="13345" y="3046"/>
                  </a:lnTo>
                  <a:lnTo>
                    <a:pt x="13373" y="3041"/>
                  </a:lnTo>
                  <a:lnTo>
                    <a:pt x="13401" y="3036"/>
                  </a:lnTo>
                  <a:lnTo>
                    <a:pt x="13428" y="3030"/>
                  </a:lnTo>
                  <a:lnTo>
                    <a:pt x="13456" y="3023"/>
                  </a:lnTo>
                  <a:lnTo>
                    <a:pt x="13482" y="3016"/>
                  </a:lnTo>
                  <a:lnTo>
                    <a:pt x="13508" y="3008"/>
                  </a:lnTo>
                  <a:lnTo>
                    <a:pt x="13535" y="2999"/>
                  </a:lnTo>
                  <a:lnTo>
                    <a:pt x="13561" y="2990"/>
                  </a:lnTo>
                  <a:lnTo>
                    <a:pt x="13587" y="2981"/>
                  </a:lnTo>
                  <a:lnTo>
                    <a:pt x="13613" y="2970"/>
                  </a:lnTo>
                  <a:lnTo>
                    <a:pt x="13638" y="2959"/>
                  </a:lnTo>
                  <a:lnTo>
                    <a:pt x="13663" y="2947"/>
                  </a:lnTo>
                  <a:lnTo>
                    <a:pt x="13688" y="2935"/>
                  </a:lnTo>
                  <a:lnTo>
                    <a:pt x="13713" y="2922"/>
                  </a:lnTo>
                  <a:lnTo>
                    <a:pt x="13737" y="2909"/>
                  </a:lnTo>
                  <a:lnTo>
                    <a:pt x="13759" y="2895"/>
                  </a:lnTo>
                  <a:lnTo>
                    <a:pt x="13783" y="2880"/>
                  </a:lnTo>
                  <a:lnTo>
                    <a:pt x="13806" y="2866"/>
                  </a:lnTo>
                  <a:lnTo>
                    <a:pt x="13828" y="2850"/>
                  </a:lnTo>
                  <a:lnTo>
                    <a:pt x="13851" y="2834"/>
                  </a:lnTo>
                  <a:lnTo>
                    <a:pt x="13872" y="2817"/>
                  </a:lnTo>
                  <a:lnTo>
                    <a:pt x="13893" y="2800"/>
                  </a:lnTo>
                  <a:lnTo>
                    <a:pt x="13914" y="2783"/>
                  </a:lnTo>
                  <a:lnTo>
                    <a:pt x="13935" y="2764"/>
                  </a:lnTo>
                  <a:lnTo>
                    <a:pt x="13954" y="2745"/>
                  </a:lnTo>
                  <a:lnTo>
                    <a:pt x="13974" y="2727"/>
                  </a:lnTo>
                  <a:lnTo>
                    <a:pt x="13993" y="2707"/>
                  </a:lnTo>
                  <a:lnTo>
                    <a:pt x="14011" y="2687"/>
                  </a:lnTo>
                  <a:lnTo>
                    <a:pt x="14029" y="2667"/>
                  </a:lnTo>
                  <a:lnTo>
                    <a:pt x="14047" y="2646"/>
                  </a:lnTo>
                  <a:lnTo>
                    <a:pt x="14064" y="2625"/>
                  </a:lnTo>
                  <a:lnTo>
                    <a:pt x="14081" y="2604"/>
                  </a:lnTo>
                  <a:lnTo>
                    <a:pt x="14096" y="2582"/>
                  </a:lnTo>
                  <a:lnTo>
                    <a:pt x="14112" y="2559"/>
                  </a:lnTo>
                  <a:lnTo>
                    <a:pt x="14127" y="2536"/>
                  </a:lnTo>
                  <a:lnTo>
                    <a:pt x="14142" y="2513"/>
                  </a:lnTo>
                  <a:lnTo>
                    <a:pt x="14155" y="2490"/>
                  </a:lnTo>
                  <a:lnTo>
                    <a:pt x="14169" y="2466"/>
                  </a:lnTo>
                  <a:lnTo>
                    <a:pt x="14181" y="2442"/>
                  </a:lnTo>
                  <a:lnTo>
                    <a:pt x="14194" y="2417"/>
                  </a:lnTo>
                  <a:lnTo>
                    <a:pt x="14205" y="2392"/>
                  </a:lnTo>
                  <a:lnTo>
                    <a:pt x="14217" y="2366"/>
                  </a:lnTo>
                  <a:lnTo>
                    <a:pt x="14227" y="2341"/>
                  </a:lnTo>
                  <a:lnTo>
                    <a:pt x="14237" y="2316"/>
                  </a:lnTo>
                  <a:lnTo>
                    <a:pt x="14247" y="2289"/>
                  </a:lnTo>
                  <a:lnTo>
                    <a:pt x="14255" y="2263"/>
                  </a:lnTo>
                  <a:lnTo>
                    <a:pt x="14263" y="2236"/>
                  </a:lnTo>
                  <a:lnTo>
                    <a:pt x="14271" y="2209"/>
                  </a:lnTo>
                  <a:lnTo>
                    <a:pt x="14277" y="2182"/>
                  </a:lnTo>
                  <a:lnTo>
                    <a:pt x="14283" y="2154"/>
                  </a:lnTo>
                  <a:lnTo>
                    <a:pt x="14288" y="2126"/>
                  </a:lnTo>
                  <a:lnTo>
                    <a:pt x="14292" y="2098"/>
                  </a:lnTo>
                  <a:lnTo>
                    <a:pt x="14296" y="2070"/>
                  </a:lnTo>
                  <a:lnTo>
                    <a:pt x="14300" y="2042"/>
                  </a:lnTo>
                  <a:lnTo>
                    <a:pt x="14303" y="2013"/>
                  </a:lnTo>
                  <a:lnTo>
                    <a:pt x="14305" y="1984"/>
                  </a:lnTo>
                  <a:lnTo>
                    <a:pt x="14306" y="1955"/>
                  </a:lnTo>
                  <a:lnTo>
                    <a:pt x="14306" y="1926"/>
                  </a:lnTo>
                  <a:lnTo>
                    <a:pt x="14306" y="1896"/>
                  </a:lnTo>
                  <a:lnTo>
                    <a:pt x="14305" y="1867"/>
                  </a:lnTo>
                  <a:lnTo>
                    <a:pt x="14303" y="1839"/>
                  </a:lnTo>
                  <a:lnTo>
                    <a:pt x="14300" y="1810"/>
                  </a:lnTo>
                  <a:lnTo>
                    <a:pt x="14296" y="1781"/>
                  </a:lnTo>
                  <a:lnTo>
                    <a:pt x="14292" y="1753"/>
                  </a:lnTo>
                  <a:lnTo>
                    <a:pt x="14288" y="1725"/>
                  </a:lnTo>
                  <a:lnTo>
                    <a:pt x="14283" y="1697"/>
                  </a:lnTo>
                  <a:lnTo>
                    <a:pt x="14277" y="1670"/>
                  </a:lnTo>
                  <a:lnTo>
                    <a:pt x="14271" y="1642"/>
                  </a:lnTo>
                  <a:lnTo>
                    <a:pt x="14263" y="1615"/>
                  </a:lnTo>
                  <a:lnTo>
                    <a:pt x="14255" y="1588"/>
                  </a:lnTo>
                  <a:lnTo>
                    <a:pt x="14247" y="1562"/>
                  </a:lnTo>
                  <a:lnTo>
                    <a:pt x="14237" y="1536"/>
                  </a:lnTo>
                  <a:lnTo>
                    <a:pt x="14227" y="1511"/>
                  </a:lnTo>
                  <a:lnTo>
                    <a:pt x="14217" y="1485"/>
                  </a:lnTo>
                  <a:lnTo>
                    <a:pt x="14205" y="1460"/>
                  </a:lnTo>
                  <a:lnTo>
                    <a:pt x="14194" y="1434"/>
                  </a:lnTo>
                  <a:lnTo>
                    <a:pt x="14181" y="1410"/>
                  </a:lnTo>
                  <a:lnTo>
                    <a:pt x="14169" y="1385"/>
                  </a:lnTo>
                  <a:lnTo>
                    <a:pt x="14155" y="1361"/>
                  </a:lnTo>
                  <a:lnTo>
                    <a:pt x="14142" y="1338"/>
                  </a:lnTo>
                  <a:lnTo>
                    <a:pt x="14127" y="1315"/>
                  </a:lnTo>
                  <a:lnTo>
                    <a:pt x="14112" y="1292"/>
                  </a:lnTo>
                  <a:lnTo>
                    <a:pt x="14096" y="1269"/>
                  </a:lnTo>
                  <a:lnTo>
                    <a:pt x="14081" y="1247"/>
                  </a:lnTo>
                  <a:lnTo>
                    <a:pt x="14064" y="1226"/>
                  </a:lnTo>
                  <a:lnTo>
                    <a:pt x="14047" y="1205"/>
                  </a:lnTo>
                  <a:lnTo>
                    <a:pt x="14029" y="1184"/>
                  </a:lnTo>
                  <a:lnTo>
                    <a:pt x="14011" y="1163"/>
                  </a:lnTo>
                  <a:lnTo>
                    <a:pt x="13993" y="1144"/>
                  </a:lnTo>
                  <a:lnTo>
                    <a:pt x="13974" y="1124"/>
                  </a:lnTo>
                  <a:close/>
                  <a:moveTo>
                    <a:pt x="8285" y="0"/>
                  </a:moveTo>
                  <a:lnTo>
                    <a:pt x="8334" y="1"/>
                  </a:lnTo>
                  <a:lnTo>
                    <a:pt x="8383" y="2"/>
                  </a:lnTo>
                  <a:lnTo>
                    <a:pt x="8433" y="5"/>
                  </a:lnTo>
                  <a:lnTo>
                    <a:pt x="8482" y="10"/>
                  </a:lnTo>
                  <a:lnTo>
                    <a:pt x="8529" y="16"/>
                  </a:lnTo>
                  <a:lnTo>
                    <a:pt x="8578" y="22"/>
                  </a:lnTo>
                  <a:lnTo>
                    <a:pt x="8626" y="30"/>
                  </a:lnTo>
                  <a:lnTo>
                    <a:pt x="8672" y="39"/>
                  </a:lnTo>
                  <a:lnTo>
                    <a:pt x="8720" y="50"/>
                  </a:lnTo>
                  <a:lnTo>
                    <a:pt x="8766" y="61"/>
                  </a:lnTo>
                  <a:lnTo>
                    <a:pt x="8812" y="74"/>
                  </a:lnTo>
                  <a:lnTo>
                    <a:pt x="8857" y="87"/>
                  </a:lnTo>
                  <a:lnTo>
                    <a:pt x="8903" y="102"/>
                  </a:lnTo>
                  <a:lnTo>
                    <a:pt x="8947" y="117"/>
                  </a:lnTo>
                  <a:lnTo>
                    <a:pt x="8991" y="134"/>
                  </a:lnTo>
                  <a:lnTo>
                    <a:pt x="9034" y="151"/>
                  </a:lnTo>
                  <a:lnTo>
                    <a:pt x="9078" y="170"/>
                  </a:lnTo>
                  <a:lnTo>
                    <a:pt x="9120" y="190"/>
                  </a:lnTo>
                  <a:lnTo>
                    <a:pt x="9162" y="210"/>
                  </a:lnTo>
                  <a:lnTo>
                    <a:pt x="9203" y="232"/>
                  </a:lnTo>
                  <a:lnTo>
                    <a:pt x="9244" y="255"/>
                  </a:lnTo>
                  <a:lnTo>
                    <a:pt x="9284" y="279"/>
                  </a:lnTo>
                  <a:lnTo>
                    <a:pt x="9324" y="304"/>
                  </a:lnTo>
                  <a:lnTo>
                    <a:pt x="9362" y="328"/>
                  </a:lnTo>
                  <a:lnTo>
                    <a:pt x="9400" y="355"/>
                  </a:lnTo>
                  <a:lnTo>
                    <a:pt x="9438" y="382"/>
                  </a:lnTo>
                  <a:lnTo>
                    <a:pt x="9474" y="410"/>
                  </a:lnTo>
                  <a:lnTo>
                    <a:pt x="9510" y="439"/>
                  </a:lnTo>
                  <a:lnTo>
                    <a:pt x="9545" y="469"/>
                  </a:lnTo>
                  <a:lnTo>
                    <a:pt x="9581" y="500"/>
                  </a:lnTo>
                  <a:lnTo>
                    <a:pt x="9614" y="531"/>
                  </a:lnTo>
                  <a:lnTo>
                    <a:pt x="9647" y="564"/>
                  </a:lnTo>
                  <a:lnTo>
                    <a:pt x="9679" y="597"/>
                  </a:lnTo>
                  <a:lnTo>
                    <a:pt x="9711" y="631"/>
                  </a:lnTo>
                  <a:lnTo>
                    <a:pt x="9741" y="665"/>
                  </a:lnTo>
                  <a:lnTo>
                    <a:pt x="9772" y="700"/>
                  </a:lnTo>
                  <a:lnTo>
                    <a:pt x="9801" y="737"/>
                  </a:lnTo>
                  <a:lnTo>
                    <a:pt x="9829" y="774"/>
                  </a:lnTo>
                  <a:lnTo>
                    <a:pt x="9857" y="811"/>
                  </a:lnTo>
                  <a:lnTo>
                    <a:pt x="9882" y="850"/>
                  </a:lnTo>
                  <a:lnTo>
                    <a:pt x="9908" y="888"/>
                  </a:lnTo>
                  <a:lnTo>
                    <a:pt x="9932" y="927"/>
                  </a:lnTo>
                  <a:lnTo>
                    <a:pt x="9956" y="968"/>
                  </a:lnTo>
                  <a:lnTo>
                    <a:pt x="9979" y="1008"/>
                  </a:lnTo>
                  <a:lnTo>
                    <a:pt x="10001" y="1049"/>
                  </a:lnTo>
                  <a:lnTo>
                    <a:pt x="10021" y="1091"/>
                  </a:lnTo>
                  <a:lnTo>
                    <a:pt x="10041" y="1133"/>
                  </a:lnTo>
                  <a:lnTo>
                    <a:pt x="10060" y="1176"/>
                  </a:lnTo>
                  <a:lnTo>
                    <a:pt x="10078" y="1219"/>
                  </a:lnTo>
                  <a:lnTo>
                    <a:pt x="10095" y="1264"/>
                  </a:lnTo>
                  <a:lnTo>
                    <a:pt x="10111" y="1308"/>
                  </a:lnTo>
                  <a:lnTo>
                    <a:pt x="10125" y="1353"/>
                  </a:lnTo>
                  <a:lnTo>
                    <a:pt x="10139" y="1399"/>
                  </a:lnTo>
                  <a:lnTo>
                    <a:pt x="10151" y="1444"/>
                  </a:lnTo>
                  <a:lnTo>
                    <a:pt x="10162" y="1491"/>
                  </a:lnTo>
                  <a:lnTo>
                    <a:pt x="10173" y="1537"/>
                  </a:lnTo>
                  <a:lnTo>
                    <a:pt x="10181" y="1585"/>
                  </a:lnTo>
                  <a:lnTo>
                    <a:pt x="10189" y="1633"/>
                  </a:lnTo>
                  <a:lnTo>
                    <a:pt x="10197" y="1680"/>
                  </a:lnTo>
                  <a:lnTo>
                    <a:pt x="10202" y="1729"/>
                  </a:lnTo>
                  <a:lnTo>
                    <a:pt x="10206" y="1778"/>
                  </a:lnTo>
                  <a:lnTo>
                    <a:pt x="10209" y="1827"/>
                  </a:lnTo>
                  <a:lnTo>
                    <a:pt x="10211" y="1876"/>
                  </a:lnTo>
                  <a:lnTo>
                    <a:pt x="10212" y="1926"/>
                  </a:lnTo>
                  <a:lnTo>
                    <a:pt x="10211" y="1976"/>
                  </a:lnTo>
                  <a:lnTo>
                    <a:pt x="10209" y="2024"/>
                  </a:lnTo>
                  <a:lnTo>
                    <a:pt x="10206" y="2074"/>
                  </a:lnTo>
                  <a:lnTo>
                    <a:pt x="10202" y="2123"/>
                  </a:lnTo>
                  <a:lnTo>
                    <a:pt x="10197" y="2170"/>
                  </a:lnTo>
                  <a:lnTo>
                    <a:pt x="10189" y="2219"/>
                  </a:lnTo>
                  <a:lnTo>
                    <a:pt x="10181" y="2267"/>
                  </a:lnTo>
                  <a:lnTo>
                    <a:pt x="10173" y="2313"/>
                  </a:lnTo>
                  <a:lnTo>
                    <a:pt x="10162" y="2360"/>
                  </a:lnTo>
                  <a:lnTo>
                    <a:pt x="10151" y="2407"/>
                  </a:lnTo>
                  <a:lnTo>
                    <a:pt x="10139" y="2452"/>
                  </a:lnTo>
                  <a:lnTo>
                    <a:pt x="10125" y="2498"/>
                  </a:lnTo>
                  <a:lnTo>
                    <a:pt x="10111" y="2543"/>
                  </a:lnTo>
                  <a:lnTo>
                    <a:pt x="10095" y="2588"/>
                  </a:lnTo>
                  <a:lnTo>
                    <a:pt x="10078" y="2631"/>
                  </a:lnTo>
                  <a:lnTo>
                    <a:pt x="10060" y="2675"/>
                  </a:lnTo>
                  <a:lnTo>
                    <a:pt x="10041" y="2719"/>
                  </a:lnTo>
                  <a:lnTo>
                    <a:pt x="10021" y="2760"/>
                  </a:lnTo>
                  <a:lnTo>
                    <a:pt x="10001" y="2802"/>
                  </a:lnTo>
                  <a:lnTo>
                    <a:pt x="9979" y="2844"/>
                  </a:lnTo>
                  <a:lnTo>
                    <a:pt x="9956" y="2884"/>
                  </a:lnTo>
                  <a:lnTo>
                    <a:pt x="9932" y="2924"/>
                  </a:lnTo>
                  <a:lnTo>
                    <a:pt x="9908" y="2963"/>
                  </a:lnTo>
                  <a:lnTo>
                    <a:pt x="9882" y="3002"/>
                  </a:lnTo>
                  <a:lnTo>
                    <a:pt x="9857" y="3041"/>
                  </a:lnTo>
                  <a:lnTo>
                    <a:pt x="9829" y="3078"/>
                  </a:lnTo>
                  <a:lnTo>
                    <a:pt x="9801" y="3114"/>
                  </a:lnTo>
                  <a:lnTo>
                    <a:pt x="9772" y="3151"/>
                  </a:lnTo>
                  <a:lnTo>
                    <a:pt x="9741" y="3186"/>
                  </a:lnTo>
                  <a:lnTo>
                    <a:pt x="9711" y="3220"/>
                  </a:lnTo>
                  <a:lnTo>
                    <a:pt x="9679" y="3254"/>
                  </a:lnTo>
                  <a:lnTo>
                    <a:pt x="9647" y="3287"/>
                  </a:lnTo>
                  <a:lnTo>
                    <a:pt x="9614" y="3319"/>
                  </a:lnTo>
                  <a:lnTo>
                    <a:pt x="9581" y="3350"/>
                  </a:lnTo>
                  <a:lnTo>
                    <a:pt x="9545" y="3382"/>
                  </a:lnTo>
                  <a:lnTo>
                    <a:pt x="9510" y="3412"/>
                  </a:lnTo>
                  <a:lnTo>
                    <a:pt x="9474" y="3441"/>
                  </a:lnTo>
                  <a:lnTo>
                    <a:pt x="9438" y="3469"/>
                  </a:lnTo>
                  <a:lnTo>
                    <a:pt x="9400" y="3496"/>
                  </a:lnTo>
                  <a:lnTo>
                    <a:pt x="9362" y="3522"/>
                  </a:lnTo>
                  <a:lnTo>
                    <a:pt x="9324" y="3547"/>
                  </a:lnTo>
                  <a:lnTo>
                    <a:pt x="9284" y="3572"/>
                  </a:lnTo>
                  <a:lnTo>
                    <a:pt x="9244" y="3596"/>
                  </a:lnTo>
                  <a:lnTo>
                    <a:pt x="9203" y="3619"/>
                  </a:lnTo>
                  <a:lnTo>
                    <a:pt x="9162" y="3641"/>
                  </a:lnTo>
                  <a:lnTo>
                    <a:pt x="9120" y="3661"/>
                  </a:lnTo>
                  <a:lnTo>
                    <a:pt x="9078" y="3681"/>
                  </a:lnTo>
                  <a:lnTo>
                    <a:pt x="9034" y="3700"/>
                  </a:lnTo>
                  <a:lnTo>
                    <a:pt x="8991" y="3717"/>
                  </a:lnTo>
                  <a:lnTo>
                    <a:pt x="8947" y="3735"/>
                  </a:lnTo>
                  <a:lnTo>
                    <a:pt x="8903" y="3750"/>
                  </a:lnTo>
                  <a:lnTo>
                    <a:pt x="8857" y="3765"/>
                  </a:lnTo>
                  <a:lnTo>
                    <a:pt x="8812" y="3778"/>
                  </a:lnTo>
                  <a:lnTo>
                    <a:pt x="8766" y="3791"/>
                  </a:lnTo>
                  <a:lnTo>
                    <a:pt x="8720" y="3802"/>
                  </a:lnTo>
                  <a:lnTo>
                    <a:pt x="8672" y="3813"/>
                  </a:lnTo>
                  <a:lnTo>
                    <a:pt x="8626" y="3821"/>
                  </a:lnTo>
                  <a:lnTo>
                    <a:pt x="8578" y="3829"/>
                  </a:lnTo>
                  <a:lnTo>
                    <a:pt x="8529" y="3835"/>
                  </a:lnTo>
                  <a:lnTo>
                    <a:pt x="8482" y="3842"/>
                  </a:lnTo>
                  <a:lnTo>
                    <a:pt x="8433" y="3846"/>
                  </a:lnTo>
                  <a:lnTo>
                    <a:pt x="8383" y="3849"/>
                  </a:lnTo>
                  <a:lnTo>
                    <a:pt x="8334" y="3851"/>
                  </a:lnTo>
                  <a:lnTo>
                    <a:pt x="8285" y="3851"/>
                  </a:lnTo>
                  <a:lnTo>
                    <a:pt x="8235" y="3851"/>
                  </a:lnTo>
                  <a:lnTo>
                    <a:pt x="8185" y="3849"/>
                  </a:lnTo>
                  <a:lnTo>
                    <a:pt x="8136" y="3846"/>
                  </a:lnTo>
                  <a:lnTo>
                    <a:pt x="8088" y="3842"/>
                  </a:lnTo>
                  <a:lnTo>
                    <a:pt x="8039" y="3835"/>
                  </a:lnTo>
                  <a:lnTo>
                    <a:pt x="7991" y="3829"/>
                  </a:lnTo>
                  <a:lnTo>
                    <a:pt x="7943" y="3821"/>
                  </a:lnTo>
                  <a:lnTo>
                    <a:pt x="7896" y="3813"/>
                  </a:lnTo>
                  <a:lnTo>
                    <a:pt x="7849" y="3802"/>
                  </a:lnTo>
                  <a:lnTo>
                    <a:pt x="7802" y="3791"/>
                  </a:lnTo>
                  <a:lnTo>
                    <a:pt x="7757" y="3778"/>
                  </a:lnTo>
                  <a:lnTo>
                    <a:pt x="7711" y="3765"/>
                  </a:lnTo>
                  <a:lnTo>
                    <a:pt x="7667" y="3750"/>
                  </a:lnTo>
                  <a:lnTo>
                    <a:pt x="7622" y="3735"/>
                  </a:lnTo>
                  <a:lnTo>
                    <a:pt x="7577" y="3717"/>
                  </a:lnTo>
                  <a:lnTo>
                    <a:pt x="7534" y="3700"/>
                  </a:lnTo>
                  <a:lnTo>
                    <a:pt x="7491" y="3681"/>
                  </a:lnTo>
                  <a:lnTo>
                    <a:pt x="7449" y="3661"/>
                  </a:lnTo>
                  <a:lnTo>
                    <a:pt x="7407" y="3641"/>
                  </a:lnTo>
                  <a:lnTo>
                    <a:pt x="7366" y="3619"/>
                  </a:lnTo>
                  <a:lnTo>
                    <a:pt x="7326" y="3596"/>
                  </a:lnTo>
                  <a:lnTo>
                    <a:pt x="7285" y="3572"/>
                  </a:lnTo>
                  <a:lnTo>
                    <a:pt x="7246" y="3547"/>
                  </a:lnTo>
                  <a:lnTo>
                    <a:pt x="7207" y="3522"/>
                  </a:lnTo>
                  <a:lnTo>
                    <a:pt x="7169" y="3496"/>
                  </a:lnTo>
                  <a:lnTo>
                    <a:pt x="7132" y="3469"/>
                  </a:lnTo>
                  <a:lnTo>
                    <a:pt x="7094" y="3441"/>
                  </a:lnTo>
                  <a:lnTo>
                    <a:pt x="7059" y="3412"/>
                  </a:lnTo>
                  <a:lnTo>
                    <a:pt x="7024" y="3382"/>
                  </a:lnTo>
                  <a:lnTo>
                    <a:pt x="6989" y="3350"/>
                  </a:lnTo>
                  <a:lnTo>
                    <a:pt x="6954" y="3319"/>
                  </a:lnTo>
                  <a:lnTo>
                    <a:pt x="6922" y="3287"/>
                  </a:lnTo>
                  <a:lnTo>
                    <a:pt x="6889" y="3254"/>
                  </a:lnTo>
                  <a:lnTo>
                    <a:pt x="6858" y="3220"/>
                  </a:lnTo>
                  <a:lnTo>
                    <a:pt x="6827" y="3186"/>
                  </a:lnTo>
                  <a:lnTo>
                    <a:pt x="6798" y="3151"/>
                  </a:lnTo>
                  <a:lnTo>
                    <a:pt x="6769" y="3114"/>
                  </a:lnTo>
                  <a:lnTo>
                    <a:pt x="6740" y="3078"/>
                  </a:lnTo>
                  <a:lnTo>
                    <a:pt x="6713" y="3041"/>
                  </a:lnTo>
                  <a:lnTo>
                    <a:pt x="6687" y="3002"/>
                  </a:lnTo>
                  <a:lnTo>
                    <a:pt x="6661" y="2963"/>
                  </a:lnTo>
                  <a:lnTo>
                    <a:pt x="6636" y="2924"/>
                  </a:lnTo>
                  <a:lnTo>
                    <a:pt x="6612" y="2884"/>
                  </a:lnTo>
                  <a:lnTo>
                    <a:pt x="6590" y="2844"/>
                  </a:lnTo>
                  <a:lnTo>
                    <a:pt x="6569" y="2802"/>
                  </a:lnTo>
                  <a:lnTo>
                    <a:pt x="6547" y="2760"/>
                  </a:lnTo>
                  <a:lnTo>
                    <a:pt x="6527" y="2719"/>
                  </a:lnTo>
                  <a:lnTo>
                    <a:pt x="6508" y="2675"/>
                  </a:lnTo>
                  <a:lnTo>
                    <a:pt x="6491" y="2631"/>
                  </a:lnTo>
                  <a:lnTo>
                    <a:pt x="6474" y="2588"/>
                  </a:lnTo>
                  <a:lnTo>
                    <a:pt x="6459" y="2543"/>
                  </a:lnTo>
                  <a:lnTo>
                    <a:pt x="6444" y="2498"/>
                  </a:lnTo>
                  <a:lnTo>
                    <a:pt x="6431" y="2452"/>
                  </a:lnTo>
                  <a:lnTo>
                    <a:pt x="6418" y="2407"/>
                  </a:lnTo>
                  <a:lnTo>
                    <a:pt x="6407" y="2360"/>
                  </a:lnTo>
                  <a:lnTo>
                    <a:pt x="6396" y="2313"/>
                  </a:lnTo>
                  <a:lnTo>
                    <a:pt x="6387" y="2267"/>
                  </a:lnTo>
                  <a:lnTo>
                    <a:pt x="6380" y="2219"/>
                  </a:lnTo>
                  <a:lnTo>
                    <a:pt x="6373" y="2170"/>
                  </a:lnTo>
                  <a:lnTo>
                    <a:pt x="6367" y="2123"/>
                  </a:lnTo>
                  <a:lnTo>
                    <a:pt x="6363" y="2074"/>
                  </a:lnTo>
                  <a:lnTo>
                    <a:pt x="6360" y="2024"/>
                  </a:lnTo>
                  <a:lnTo>
                    <a:pt x="6358" y="1976"/>
                  </a:lnTo>
                  <a:lnTo>
                    <a:pt x="6357" y="1926"/>
                  </a:lnTo>
                  <a:lnTo>
                    <a:pt x="6358" y="1876"/>
                  </a:lnTo>
                  <a:lnTo>
                    <a:pt x="6360" y="1827"/>
                  </a:lnTo>
                  <a:lnTo>
                    <a:pt x="6363" y="1778"/>
                  </a:lnTo>
                  <a:lnTo>
                    <a:pt x="6367" y="1729"/>
                  </a:lnTo>
                  <a:lnTo>
                    <a:pt x="6373" y="1680"/>
                  </a:lnTo>
                  <a:lnTo>
                    <a:pt x="6380" y="1633"/>
                  </a:lnTo>
                  <a:lnTo>
                    <a:pt x="6387" y="1585"/>
                  </a:lnTo>
                  <a:lnTo>
                    <a:pt x="6396" y="1537"/>
                  </a:lnTo>
                  <a:lnTo>
                    <a:pt x="6407" y="1491"/>
                  </a:lnTo>
                  <a:lnTo>
                    <a:pt x="6418" y="1444"/>
                  </a:lnTo>
                  <a:lnTo>
                    <a:pt x="6431" y="1399"/>
                  </a:lnTo>
                  <a:lnTo>
                    <a:pt x="6444" y="1353"/>
                  </a:lnTo>
                  <a:lnTo>
                    <a:pt x="6459" y="1308"/>
                  </a:lnTo>
                  <a:lnTo>
                    <a:pt x="6474" y="1264"/>
                  </a:lnTo>
                  <a:lnTo>
                    <a:pt x="6491" y="1219"/>
                  </a:lnTo>
                  <a:lnTo>
                    <a:pt x="6508" y="1176"/>
                  </a:lnTo>
                  <a:lnTo>
                    <a:pt x="6527" y="1133"/>
                  </a:lnTo>
                  <a:lnTo>
                    <a:pt x="6547" y="1091"/>
                  </a:lnTo>
                  <a:lnTo>
                    <a:pt x="6569" y="1049"/>
                  </a:lnTo>
                  <a:lnTo>
                    <a:pt x="6590" y="1008"/>
                  </a:lnTo>
                  <a:lnTo>
                    <a:pt x="6612" y="968"/>
                  </a:lnTo>
                  <a:lnTo>
                    <a:pt x="6636" y="927"/>
                  </a:lnTo>
                  <a:lnTo>
                    <a:pt x="6661" y="888"/>
                  </a:lnTo>
                  <a:lnTo>
                    <a:pt x="6687" y="850"/>
                  </a:lnTo>
                  <a:lnTo>
                    <a:pt x="6713" y="811"/>
                  </a:lnTo>
                  <a:lnTo>
                    <a:pt x="6740" y="774"/>
                  </a:lnTo>
                  <a:lnTo>
                    <a:pt x="6769" y="737"/>
                  </a:lnTo>
                  <a:lnTo>
                    <a:pt x="6798" y="700"/>
                  </a:lnTo>
                  <a:lnTo>
                    <a:pt x="6827" y="665"/>
                  </a:lnTo>
                  <a:lnTo>
                    <a:pt x="6858" y="631"/>
                  </a:lnTo>
                  <a:lnTo>
                    <a:pt x="6889" y="597"/>
                  </a:lnTo>
                  <a:lnTo>
                    <a:pt x="6922" y="564"/>
                  </a:lnTo>
                  <a:lnTo>
                    <a:pt x="6954" y="531"/>
                  </a:lnTo>
                  <a:lnTo>
                    <a:pt x="6989" y="500"/>
                  </a:lnTo>
                  <a:lnTo>
                    <a:pt x="7024" y="469"/>
                  </a:lnTo>
                  <a:lnTo>
                    <a:pt x="7059" y="439"/>
                  </a:lnTo>
                  <a:lnTo>
                    <a:pt x="7094" y="410"/>
                  </a:lnTo>
                  <a:lnTo>
                    <a:pt x="7132" y="382"/>
                  </a:lnTo>
                  <a:lnTo>
                    <a:pt x="7169" y="355"/>
                  </a:lnTo>
                  <a:lnTo>
                    <a:pt x="7207" y="328"/>
                  </a:lnTo>
                  <a:lnTo>
                    <a:pt x="7246" y="304"/>
                  </a:lnTo>
                  <a:lnTo>
                    <a:pt x="7285" y="279"/>
                  </a:lnTo>
                  <a:lnTo>
                    <a:pt x="7326" y="255"/>
                  </a:lnTo>
                  <a:lnTo>
                    <a:pt x="7366" y="232"/>
                  </a:lnTo>
                  <a:lnTo>
                    <a:pt x="7407" y="210"/>
                  </a:lnTo>
                  <a:lnTo>
                    <a:pt x="7449" y="190"/>
                  </a:lnTo>
                  <a:lnTo>
                    <a:pt x="7491" y="170"/>
                  </a:lnTo>
                  <a:lnTo>
                    <a:pt x="7534" y="151"/>
                  </a:lnTo>
                  <a:lnTo>
                    <a:pt x="7577" y="134"/>
                  </a:lnTo>
                  <a:lnTo>
                    <a:pt x="7622" y="117"/>
                  </a:lnTo>
                  <a:lnTo>
                    <a:pt x="7667" y="102"/>
                  </a:lnTo>
                  <a:lnTo>
                    <a:pt x="7711" y="87"/>
                  </a:lnTo>
                  <a:lnTo>
                    <a:pt x="7757" y="74"/>
                  </a:lnTo>
                  <a:lnTo>
                    <a:pt x="7802" y="61"/>
                  </a:lnTo>
                  <a:lnTo>
                    <a:pt x="7849" y="50"/>
                  </a:lnTo>
                  <a:lnTo>
                    <a:pt x="7896" y="39"/>
                  </a:lnTo>
                  <a:lnTo>
                    <a:pt x="7943" y="30"/>
                  </a:lnTo>
                  <a:lnTo>
                    <a:pt x="7991" y="22"/>
                  </a:lnTo>
                  <a:lnTo>
                    <a:pt x="8039" y="16"/>
                  </a:lnTo>
                  <a:lnTo>
                    <a:pt x="8088" y="10"/>
                  </a:lnTo>
                  <a:lnTo>
                    <a:pt x="8136" y="5"/>
                  </a:lnTo>
                  <a:lnTo>
                    <a:pt x="8185" y="2"/>
                  </a:lnTo>
                  <a:lnTo>
                    <a:pt x="8235" y="1"/>
                  </a:lnTo>
                  <a:lnTo>
                    <a:pt x="8285" y="0"/>
                  </a:lnTo>
                  <a:close/>
                  <a:moveTo>
                    <a:pt x="9086" y="1124"/>
                  </a:moveTo>
                  <a:lnTo>
                    <a:pt x="9067" y="1105"/>
                  </a:lnTo>
                  <a:lnTo>
                    <a:pt x="9047" y="1087"/>
                  </a:lnTo>
                  <a:lnTo>
                    <a:pt x="9027" y="1069"/>
                  </a:lnTo>
                  <a:lnTo>
                    <a:pt x="9006" y="1052"/>
                  </a:lnTo>
                  <a:lnTo>
                    <a:pt x="8985" y="1034"/>
                  </a:lnTo>
                  <a:lnTo>
                    <a:pt x="8963" y="1017"/>
                  </a:lnTo>
                  <a:lnTo>
                    <a:pt x="8941" y="1002"/>
                  </a:lnTo>
                  <a:lnTo>
                    <a:pt x="8918" y="986"/>
                  </a:lnTo>
                  <a:lnTo>
                    <a:pt x="8895" y="971"/>
                  </a:lnTo>
                  <a:lnTo>
                    <a:pt x="8873" y="956"/>
                  </a:lnTo>
                  <a:lnTo>
                    <a:pt x="8849" y="943"/>
                  </a:lnTo>
                  <a:lnTo>
                    <a:pt x="8825" y="929"/>
                  </a:lnTo>
                  <a:lnTo>
                    <a:pt x="8801" y="916"/>
                  </a:lnTo>
                  <a:lnTo>
                    <a:pt x="8776" y="904"/>
                  </a:lnTo>
                  <a:lnTo>
                    <a:pt x="8751" y="892"/>
                  </a:lnTo>
                  <a:lnTo>
                    <a:pt x="8726" y="882"/>
                  </a:lnTo>
                  <a:lnTo>
                    <a:pt x="8700" y="871"/>
                  </a:lnTo>
                  <a:lnTo>
                    <a:pt x="8674" y="861"/>
                  </a:lnTo>
                  <a:lnTo>
                    <a:pt x="8649" y="852"/>
                  </a:lnTo>
                  <a:lnTo>
                    <a:pt x="8622" y="843"/>
                  </a:lnTo>
                  <a:lnTo>
                    <a:pt x="8595" y="835"/>
                  </a:lnTo>
                  <a:lnTo>
                    <a:pt x="8568" y="828"/>
                  </a:lnTo>
                  <a:lnTo>
                    <a:pt x="8541" y="822"/>
                  </a:lnTo>
                  <a:lnTo>
                    <a:pt x="8513" y="815"/>
                  </a:lnTo>
                  <a:lnTo>
                    <a:pt x="8485" y="810"/>
                  </a:lnTo>
                  <a:lnTo>
                    <a:pt x="8457" y="805"/>
                  </a:lnTo>
                  <a:lnTo>
                    <a:pt x="8429" y="802"/>
                  </a:lnTo>
                  <a:lnTo>
                    <a:pt x="8401" y="798"/>
                  </a:lnTo>
                  <a:lnTo>
                    <a:pt x="8372" y="796"/>
                  </a:lnTo>
                  <a:lnTo>
                    <a:pt x="8343" y="794"/>
                  </a:lnTo>
                  <a:lnTo>
                    <a:pt x="8314" y="793"/>
                  </a:lnTo>
                  <a:lnTo>
                    <a:pt x="8285" y="793"/>
                  </a:lnTo>
                  <a:lnTo>
                    <a:pt x="8256" y="793"/>
                  </a:lnTo>
                  <a:lnTo>
                    <a:pt x="8227" y="794"/>
                  </a:lnTo>
                  <a:lnTo>
                    <a:pt x="8198" y="796"/>
                  </a:lnTo>
                  <a:lnTo>
                    <a:pt x="8169" y="798"/>
                  </a:lnTo>
                  <a:lnTo>
                    <a:pt x="8141" y="802"/>
                  </a:lnTo>
                  <a:lnTo>
                    <a:pt x="8111" y="805"/>
                  </a:lnTo>
                  <a:lnTo>
                    <a:pt x="8083" y="810"/>
                  </a:lnTo>
                  <a:lnTo>
                    <a:pt x="8055" y="815"/>
                  </a:lnTo>
                  <a:lnTo>
                    <a:pt x="8029" y="822"/>
                  </a:lnTo>
                  <a:lnTo>
                    <a:pt x="8001" y="828"/>
                  </a:lnTo>
                  <a:lnTo>
                    <a:pt x="7974" y="835"/>
                  </a:lnTo>
                  <a:lnTo>
                    <a:pt x="7948" y="843"/>
                  </a:lnTo>
                  <a:lnTo>
                    <a:pt x="7921" y="852"/>
                  </a:lnTo>
                  <a:lnTo>
                    <a:pt x="7895" y="861"/>
                  </a:lnTo>
                  <a:lnTo>
                    <a:pt x="7869" y="871"/>
                  </a:lnTo>
                  <a:lnTo>
                    <a:pt x="7843" y="882"/>
                  </a:lnTo>
                  <a:lnTo>
                    <a:pt x="7818" y="892"/>
                  </a:lnTo>
                  <a:lnTo>
                    <a:pt x="7793" y="904"/>
                  </a:lnTo>
                  <a:lnTo>
                    <a:pt x="7768" y="916"/>
                  </a:lnTo>
                  <a:lnTo>
                    <a:pt x="7743" y="929"/>
                  </a:lnTo>
                  <a:lnTo>
                    <a:pt x="7720" y="943"/>
                  </a:lnTo>
                  <a:lnTo>
                    <a:pt x="7697" y="956"/>
                  </a:lnTo>
                  <a:lnTo>
                    <a:pt x="7673" y="971"/>
                  </a:lnTo>
                  <a:lnTo>
                    <a:pt x="7650" y="986"/>
                  </a:lnTo>
                  <a:lnTo>
                    <a:pt x="7628" y="1002"/>
                  </a:lnTo>
                  <a:lnTo>
                    <a:pt x="7605" y="1017"/>
                  </a:lnTo>
                  <a:lnTo>
                    <a:pt x="7584" y="1034"/>
                  </a:lnTo>
                  <a:lnTo>
                    <a:pt x="7563" y="1052"/>
                  </a:lnTo>
                  <a:lnTo>
                    <a:pt x="7542" y="1069"/>
                  </a:lnTo>
                  <a:lnTo>
                    <a:pt x="7521" y="1087"/>
                  </a:lnTo>
                  <a:lnTo>
                    <a:pt x="7502" y="1105"/>
                  </a:lnTo>
                  <a:lnTo>
                    <a:pt x="7482" y="1124"/>
                  </a:lnTo>
                  <a:lnTo>
                    <a:pt x="7463" y="1144"/>
                  </a:lnTo>
                  <a:lnTo>
                    <a:pt x="7445" y="1163"/>
                  </a:lnTo>
                  <a:lnTo>
                    <a:pt x="7427" y="1184"/>
                  </a:lnTo>
                  <a:lnTo>
                    <a:pt x="7410" y="1205"/>
                  </a:lnTo>
                  <a:lnTo>
                    <a:pt x="7392" y="1226"/>
                  </a:lnTo>
                  <a:lnTo>
                    <a:pt x="7375" y="1247"/>
                  </a:lnTo>
                  <a:lnTo>
                    <a:pt x="7360" y="1269"/>
                  </a:lnTo>
                  <a:lnTo>
                    <a:pt x="7344" y="1292"/>
                  </a:lnTo>
                  <a:lnTo>
                    <a:pt x="7329" y="1315"/>
                  </a:lnTo>
                  <a:lnTo>
                    <a:pt x="7314" y="1338"/>
                  </a:lnTo>
                  <a:lnTo>
                    <a:pt x="7301" y="1361"/>
                  </a:lnTo>
                  <a:lnTo>
                    <a:pt x="7287" y="1385"/>
                  </a:lnTo>
                  <a:lnTo>
                    <a:pt x="7275" y="1410"/>
                  </a:lnTo>
                  <a:lnTo>
                    <a:pt x="7262" y="1434"/>
                  </a:lnTo>
                  <a:lnTo>
                    <a:pt x="7251" y="1460"/>
                  </a:lnTo>
                  <a:lnTo>
                    <a:pt x="7239" y="1485"/>
                  </a:lnTo>
                  <a:lnTo>
                    <a:pt x="7229" y="1511"/>
                  </a:lnTo>
                  <a:lnTo>
                    <a:pt x="7219" y="1536"/>
                  </a:lnTo>
                  <a:lnTo>
                    <a:pt x="7209" y="1562"/>
                  </a:lnTo>
                  <a:lnTo>
                    <a:pt x="7201" y="1588"/>
                  </a:lnTo>
                  <a:lnTo>
                    <a:pt x="7193" y="1615"/>
                  </a:lnTo>
                  <a:lnTo>
                    <a:pt x="7186" y="1642"/>
                  </a:lnTo>
                  <a:lnTo>
                    <a:pt x="7179" y="1670"/>
                  </a:lnTo>
                  <a:lnTo>
                    <a:pt x="7173" y="1697"/>
                  </a:lnTo>
                  <a:lnTo>
                    <a:pt x="7168" y="1725"/>
                  </a:lnTo>
                  <a:lnTo>
                    <a:pt x="7164" y="1753"/>
                  </a:lnTo>
                  <a:lnTo>
                    <a:pt x="7160" y="1781"/>
                  </a:lnTo>
                  <a:lnTo>
                    <a:pt x="7157" y="1810"/>
                  </a:lnTo>
                  <a:lnTo>
                    <a:pt x="7153" y="1839"/>
                  </a:lnTo>
                  <a:lnTo>
                    <a:pt x="7151" y="1867"/>
                  </a:lnTo>
                  <a:lnTo>
                    <a:pt x="7150" y="1896"/>
                  </a:lnTo>
                  <a:lnTo>
                    <a:pt x="7150" y="1926"/>
                  </a:lnTo>
                  <a:lnTo>
                    <a:pt x="7150" y="1955"/>
                  </a:lnTo>
                  <a:lnTo>
                    <a:pt x="7151" y="1984"/>
                  </a:lnTo>
                  <a:lnTo>
                    <a:pt x="7153" y="2013"/>
                  </a:lnTo>
                  <a:lnTo>
                    <a:pt x="7157" y="2042"/>
                  </a:lnTo>
                  <a:lnTo>
                    <a:pt x="7160" y="2070"/>
                  </a:lnTo>
                  <a:lnTo>
                    <a:pt x="7164" y="2098"/>
                  </a:lnTo>
                  <a:lnTo>
                    <a:pt x="7168" y="2126"/>
                  </a:lnTo>
                  <a:lnTo>
                    <a:pt x="7173" y="2154"/>
                  </a:lnTo>
                  <a:lnTo>
                    <a:pt x="7179" y="2182"/>
                  </a:lnTo>
                  <a:lnTo>
                    <a:pt x="7186" y="2209"/>
                  </a:lnTo>
                  <a:lnTo>
                    <a:pt x="7193" y="2236"/>
                  </a:lnTo>
                  <a:lnTo>
                    <a:pt x="7201" y="2263"/>
                  </a:lnTo>
                  <a:lnTo>
                    <a:pt x="7209" y="2289"/>
                  </a:lnTo>
                  <a:lnTo>
                    <a:pt x="7219" y="2316"/>
                  </a:lnTo>
                  <a:lnTo>
                    <a:pt x="7229" y="2341"/>
                  </a:lnTo>
                  <a:lnTo>
                    <a:pt x="7239" y="2366"/>
                  </a:lnTo>
                  <a:lnTo>
                    <a:pt x="7251" y="2392"/>
                  </a:lnTo>
                  <a:lnTo>
                    <a:pt x="7262" y="2417"/>
                  </a:lnTo>
                  <a:lnTo>
                    <a:pt x="7275" y="2442"/>
                  </a:lnTo>
                  <a:lnTo>
                    <a:pt x="7287" y="2466"/>
                  </a:lnTo>
                  <a:lnTo>
                    <a:pt x="7301" y="2490"/>
                  </a:lnTo>
                  <a:lnTo>
                    <a:pt x="7314" y="2513"/>
                  </a:lnTo>
                  <a:lnTo>
                    <a:pt x="7329" y="2536"/>
                  </a:lnTo>
                  <a:lnTo>
                    <a:pt x="7344" y="2559"/>
                  </a:lnTo>
                  <a:lnTo>
                    <a:pt x="7360" y="2582"/>
                  </a:lnTo>
                  <a:lnTo>
                    <a:pt x="7375" y="2604"/>
                  </a:lnTo>
                  <a:lnTo>
                    <a:pt x="7392" y="2625"/>
                  </a:lnTo>
                  <a:lnTo>
                    <a:pt x="7410" y="2646"/>
                  </a:lnTo>
                  <a:lnTo>
                    <a:pt x="7427" y="2667"/>
                  </a:lnTo>
                  <a:lnTo>
                    <a:pt x="7445" y="2687"/>
                  </a:lnTo>
                  <a:lnTo>
                    <a:pt x="7463" y="2707"/>
                  </a:lnTo>
                  <a:lnTo>
                    <a:pt x="7482" y="2727"/>
                  </a:lnTo>
                  <a:lnTo>
                    <a:pt x="7502" y="2745"/>
                  </a:lnTo>
                  <a:lnTo>
                    <a:pt x="7521" y="2764"/>
                  </a:lnTo>
                  <a:lnTo>
                    <a:pt x="7542" y="2783"/>
                  </a:lnTo>
                  <a:lnTo>
                    <a:pt x="7563" y="2800"/>
                  </a:lnTo>
                  <a:lnTo>
                    <a:pt x="7584" y="2817"/>
                  </a:lnTo>
                  <a:lnTo>
                    <a:pt x="7605" y="2834"/>
                  </a:lnTo>
                  <a:lnTo>
                    <a:pt x="7628" y="2850"/>
                  </a:lnTo>
                  <a:lnTo>
                    <a:pt x="7650" y="2866"/>
                  </a:lnTo>
                  <a:lnTo>
                    <a:pt x="7673" y="2880"/>
                  </a:lnTo>
                  <a:lnTo>
                    <a:pt x="7697" y="2895"/>
                  </a:lnTo>
                  <a:lnTo>
                    <a:pt x="7720" y="2909"/>
                  </a:lnTo>
                  <a:lnTo>
                    <a:pt x="7743" y="2922"/>
                  </a:lnTo>
                  <a:lnTo>
                    <a:pt x="7768" y="2935"/>
                  </a:lnTo>
                  <a:lnTo>
                    <a:pt x="7793" y="2947"/>
                  </a:lnTo>
                  <a:lnTo>
                    <a:pt x="7818" y="2959"/>
                  </a:lnTo>
                  <a:lnTo>
                    <a:pt x="7843" y="2970"/>
                  </a:lnTo>
                  <a:lnTo>
                    <a:pt x="7869" y="2981"/>
                  </a:lnTo>
                  <a:lnTo>
                    <a:pt x="7895" y="2990"/>
                  </a:lnTo>
                  <a:lnTo>
                    <a:pt x="7921" y="2999"/>
                  </a:lnTo>
                  <a:lnTo>
                    <a:pt x="7948" y="3008"/>
                  </a:lnTo>
                  <a:lnTo>
                    <a:pt x="7974" y="3016"/>
                  </a:lnTo>
                  <a:lnTo>
                    <a:pt x="8001" y="3023"/>
                  </a:lnTo>
                  <a:lnTo>
                    <a:pt x="8029" y="3030"/>
                  </a:lnTo>
                  <a:lnTo>
                    <a:pt x="8055" y="3036"/>
                  </a:lnTo>
                  <a:lnTo>
                    <a:pt x="8083" y="3041"/>
                  </a:lnTo>
                  <a:lnTo>
                    <a:pt x="8111" y="3046"/>
                  </a:lnTo>
                  <a:lnTo>
                    <a:pt x="8141" y="3050"/>
                  </a:lnTo>
                  <a:lnTo>
                    <a:pt x="8169" y="3053"/>
                  </a:lnTo>
                  <a:lnTo>
                    <a:pt x="8198" y="3055"/>
                  </a:lnTo>
                  <a:lnTo>
                    <a:pt x="8227" y="3057"/>
                  </a:lnTo>
                  <a:lnTo>
                    <a:pt x="8256" y="3058"/>
                  </a:lnTo>
                  <a:lnTo>
                    <a:pt x="8285" y="3059"/>
                  </a:lnTo>
                  <a:lnTo>
                    <a:pt x="8314" y="3058"/>
                  </a:lnTo>
                  <a:lnTo>
                    <a:pt x="8343" y="3057"/>
                  </a:lnTo>
                  <a:lnTo>
                    <a:pt x="8372" y="3055"/>
                  </a:lnTo>
                  <a:lnTo>
                    <a:pt x="8401" y="3053"/>
                  </a:lnTo>
                  <a:lnTo>
                    <a:pt x="8429" y="3050"/>
                  </a:lnTo>
                  <a:lnTo>
                    <a:pt x="8457" y="3046"/>
                  </a:lnTo>
                  <a:lnTo>
                    <a:pt x="8485" y="3041"/>
                  </a:lnTo>
                  <a:lnTo>
                    <a:pt x="8513" y="3036"/>
                  </a:lnTo>
                  <a:lnTo>
                    <a:pt x="8541" y="3030"/>
                  </a:lnTo>
                  <a:lnTo>
                    <a:pt x="8568" y="3023"/>
                  </a:lnTo>
                  <a:lnTo>
                    <a:pt x="8595" y="3016"/>
                  </a:lnTo>
                  <a:lnTo>
                    <a:pt x="8622" y="3008"/>
                  </a:lnTo>
                  <a:lnTo>
                    <a:pt x="8649" y="2999"/>
                  </a:lnTo>
                  <a:lnTo>
                    <a:pt x="8674" y="2990"/>
                  </a:lnTo>
                  <a:lnTo>
                    <a:pt x="8700" y="2981"/>
                  </a:lnTo>
                  <a:lnTo>
                    <a:pt x="8726" y="2970"/>
                  </a:lnTo>
                  <a:lnTo>
                    <a:pt x="8751" y="2959"/>
                  </a:lnTo>
                  <a:lnTo>
                    <a:pt x="8776" y="2947"/>
                  </a:lnTo>
                  <a:lnTo>
                    <a:pt x="8801" y="2935"/>
                  </a:lnTo>
                  <a:lnTo>
                    <a:pt x="8825" y="2922"/>
                  </a:lnTo>
                  <a:lnTo>
                    <a:pt x="8849" y="2909"/>
                  </a:lnTo>
                  <a:lnTo>
                    <a:pt x="8873" y="2895"/>
                  </a:lnTo>
                  <a:lnTo>
                    <a:pt x="8895" y="2880"/>
                  </a:lnTo>
                  <a:lnTo>
                    <a:pt x="8918" y="2866"/>
                  </a:lnTo>
                  <a:lnTo>
                    <a:pt x="8941" y="2850"/>
                  </a:lnTo>
                  <a:lnTo>
                    <a:pt x="8963" y="2834"/>
                  </a:lnTo>
                  <a:lnTo>
                    <a:pt x="8985" y="2817"/>
                  </a:lnTo>
                  <a:lnTo>
                    <a:pt x="9006" y="2800"/>
                  </a:lnTo>
                  <a:lnTo>
                    <a:pt x="9027" y="2783"/>
                  </a:lnTo>
                  <a:lnTo>
                    <a:pt x="9047" y="2764"/>
                  </a:lnTo>
                  <a:lnTo>
                    <a:pt x="9067" y="2745"/>
                  </a:lnTo>
                  <a:lnTo>
                    <a:pt x="9086" y="2727"/>
                  </a:lnTo>
                  <a:lnTo>
                    <a:pt x="9106" y="2707"/>
                  </a:lnTo>
                  <a:lnTo>
                    <a:pt x="9125" y="2687"/>
                  </a:lnTo>
                  <a:lnTo>
                    <a:pt x="9142" y="2667"/>
                  </a:lnTo>
                  <a:lnTo>
                    <a:pt x="9160" y="2646"/>
                  </a:lnTo>
                  <a:lnTo>
                    <a:pt x="9176" y="2625"/>
                  </a:lnTo>
                  <a:lnTo>
                    <a:pt x="9193" y="2604"/>
                  </a:lnTo>
                  <a:lnTo>
                    <a:pt x="9210" y="2582"/>
                  </a:lnTo>
                  <a:lnTo>
                    <a:pt x="9225" y="2559"/>
                  </a:lnTo>
                  <a:lnTo>
                    <a:pt x="9240" y="2536"/>
                  </a:lnTo>
                  <a:lnTo>
                    <a:pt x="9254" y="2513"/>
                  </a:lnTo>
                  <a:lnTo>
                    <a:pt x="9269" y="2490"/>
                  </a:lnTo>
                  <a:lnTo>
                    <a:pt x="9282" y="2466"/>
                  </a:lnTo>
                  <a:lnTo>
                    <a:pt x="9295" y="2442"/>
                  </a:lnTo>
                  <a:lnTo>
                    <a:pt x="9307" y="2417"/>
                  </a:lnTo>
                  <a:lnTo>
                    <a:pt x="9318" y="2392"/>
                  </a:lnTo>
                  <a:lnTo>
                    <a:pt x="9330" y="2366"/>
                  </a:lnTo>
                  <a:lnTo>
                    <a:pt x="9340" y="2341"/>
                  </a:lnTo>
                  <a:lnTo>
                    <a:pt x="9350" y="2316"/>
                  </a:lnTo>
                  <a:lnTo>
                    <a:pt x="9359" y="2289"/>
                  </a:lnTo>
                  <a:lnTo>
                    <a:pt x="9368" y="2263"/>
                  </a:lnTo>
                  <a:lnTo>
                    <a:pt x="9375" y="2236"/>
                  </a:lnTo>
                  <a:lnTo>
                    <a:pt x="9383" y="2209"/>
                  </a:lnTo>
                  <a:lnTo>
                    <a:pt x="9390" y="2182"/>
                  </a:lnTo>
                  <a:lnTo>
                    <a:pt x="9395" y="2154"/>
                  </a:lnTo>
                  <a:lnTo>
                    <a:pt x="9401" y="2126"/>
                  </a:lnTo>
                  <a:lnTo>
                    <a:pt x="9405" y="2098"/>
                  </a:lnTo>
                  <a:lnTo>
                    <a:pt x="9410" y="2070"/>
                  </a:lnTo>
                  <a:lnTo>
                    <a:pt x="9413" y="2042"/>
                  </a:lnTo>
                  <a:lnTo>
                    <a:pt x="9416" y="2013"/>
                  </a:lnTo>
                  <a:lnTo>
                    <a:pt x="9417" y="1984"/>
                  </a:lnTo>
                  <a:lnTo>
                    <a:pt x="9418" y="1955"/>
                  </a:lnTo>
                  <a:lnTo>
                    <a:pt x="9419" y="1926"/>
                  </a:lnTo>
                  <a:lnTo>
                    <a:pt x="9418" y="1896"/>
                  </a:lnTo>
                  <a:lnTo>
                    <a:pt x="9417" y="1867"/>
                  </a:lnTo>
                  <a:lnTo>
                    <a:pt x="9416" y="1839"/>
                  </a:lnTo>
                  <a:lnTo>
                    <a:pt x="9413" y="1810"/>
                  </a:lnTo>
                  <a:lnTo>
                    <a:pt x="9410" y="1781"/>
                  </a:lnTo>
                  <a:lnTo>
                    <a:pt x="9405" y="1753"/>
                  </a:lnTo>
                  <a:lnTo>
                    <a:pt x="9401" y="1725"/>
                  </a:lnTo>
                  <a:lnTo>
                    <a:pt x="9395" y="1697"/>
                  </a:lnTo>
                  <a:lnTo>
                    <a:pt x="9390" y="1670"/>
                  </a:lnTo>
                  <a:lnTo>
                    <a:pt x="9383" y="1642"/>
                  </a:lnTo>
                  <a:lnTo>
                    <a:pt x="9375" y="1615"/>
                  </a:lnTo>
                  <a:lnTo>
                    <a:pt x="9368" y="1588"/>
                  </a:lnTo>
                  <a:lnTo>
                    <a:pt x="9359" y="1562"/>
                  </a:lnTo>
                  <a:lnTo>
                    <a:pt x="9350" y="1536"/>
                  </a:lnTo>
                  <a:lnTo>
                    <a:pt x="9340" y="1511"/>
                  </a:lnTo>
                  <a:lnTo>
                    <a:pt x="9330" y="1485"/>
                  </a:lnTo>
                  <a:lnTo>
                    <a:pt x="9318" y="1460"/>
                  </a:lnTo>
                  <a:lnTo>
                    <a:pt x="9307" y="1434"/>
                  </a:lnTo>
                  <a:lnTo>
                    <a:pt x="9295" y="1410"/>
                  </a:lnTo>
                  <a:lnTo>
                    <a:pt x="9282" y="1385"/>
                  </a:lnTo>
                  <a:lnTo>
                    <a:pt x="9269" y="1361"/>
                  </a:lnTo>
                  <a:lnTo>
                    <a:pt x="9254" y="1338"/>
                  </a:lnTo>
                  <a:lnTo>
                    <a:pt x="9240" y="1315"/>
                  </a:lnTo>
                  <a:lnTo>
                    <a:pt x="9225" y="1292"/>
                  </a:lnTo>
                  <a:lnTo>
                    <a:pt x="9210" y="1269"/>
                  </a:lnTo>
                  <a:lnTo>
                    <a:pt x="9193" y="1247"/>
                  </a:lnTo>
                  <a:lnTo>
                    <a:pt x="9176" y="1226"/>
                  </a:lnTo>
                  <a:lnTo>
                    <a:pt x="9160" y="1205"/>
                  </a:lnTo>
                  <a:lnTo>
                    <a:pt x="9142" y="1184"/>
                  </a:lnTo>
                  <a:lnTo>
                    <a:pt x="9125" y="1163"/>
                  </a:lnTo>
                  <a:lnTo>
                    <a:pt x="9106" y="1144"/>
                  </a:lnTo>
                  <a:lnTo>
                    <a:pt x="9086" y="1124"/>
                  </a:lnTo>
                  <a:close/>
                  <a:moveTo>
                    <a:pt x="8284" y="4081"/>
                  </a:moveTo>
                  <a:lnTo>
                    <a:pt x="8373" y="4082"/>
                  </a:lnTo>
                  <a:lnTo>
                    <a:pt x="8462" y="4086"/>
                  </a:lnTo>
                  <a:lnTo>
                    <a:pt x="8550" y="4091"/>
                  </a:lnTo>
                  <a:lnTo>
                    <a:pt x="8637" y="4099"/>
                  </a:lnTo>
                  <a:lnTo>
                    <a:pt x="8724" y="4109"/>
                  </a:lnTo>
                  <a:lnTo>
                    <a:pt x="8810" y="4121"/>
                  </a:lnTo>
                  <a:lnTo>
                    <a:pt x="8895" y="4135"/>
                  </a:lnTo>
                  <a:lnTo>
                    <a:pt x="8980" y="4151"/>
                  </a:lnTo>
                  <a:lnTo>
                    <a:pt x="9064" y="4170"/>
                  </a:lnTo>
                  <a:lnTo>
                    <a:pt x="9148" y="4190"/>
                  </a:lnTo>
                  <a:lnTo>
                    <a:pt x="9230" y="4212"/>
                  </a:lnTo>
                  <a:lnTo>
                    <a:pt x="9312" y="4236"/>
                  </a:lnTo>
                  <a:lnTo>
                    <a:pt x="9393" y="4263"/>
                  </a:lnTo>
                  <a:lnTo>
                    <a:pt x="9473" y="4291"/>
                  </a:lnTo>
                  <a:lnTo>
                    <a:pt x="9552" y="4321"/>
                  </a:lnTo>
                  <a:lnTo>
                    <a:pt x="9629" y="4352"/>
                  </a:lnTo>
                  <a:lnTo>
                    <a:pt x="9707" y="4387"/>
                  </a:lnTo>
                  <a:lnTo>
                    <a:pt x="9783" y="4422"/>
                  </a:lnTo>
                  <a:lnTo>
                    <a:pt x="9859" y="4459"/>
                  </a:lnTo>
                  <a:lnTo>
                    <a:pt x="9932" y="4498"/>
                  </a:lnTo>
                  <a:lnTo>
                    <a:pt x="10005" y="4539"/>
                  </a:lnTo>
                  <a:lnTo>
                    <a:pt x="10077" y="4581"/>
                  </a:lnTo>
                  <a:lnTo>
                    <a:pt x="10148" y="4626"/>
                  </a:lnTo>
                  <a:lnTo>
                    <a:pt x="10217" y="4671"/>
                  </a:lnTo>
                  <a:lnTo>
                    <a:pt x="10286" y="4719"/>
                  </a:lnTo>
                  <a:lnTo>
                    <a:pt x="10353" y="4768"/>
                  </a:lnTo>
                  <a:lnTo>
                    <a:pt x="10420" y="4819"/>
                  </a:lnTo>
                  <a:lnTo>
                    <a:pt x="10484" y="4870"/>
                  </a:lnTo>
                  <a:lnTo>
                    <a:pt x="10547" y="4924"/>
                  </a:lnTo>
                  <a:lnTo>
                    <a:pt x="10609" y="4979"/>
                  </a:lnTo>
                  <a:lnTo>
                    <a:pt x="10670" y="5036"/>
                  </a:lnTo>
                  <a:lnTo>
                    <a:pt x="10730" y="5094"/>
                  </a:lnTo>
                  <a:lnTo>
                    <a:pt x="10788" y="5153"/>
                  </a:lnTo>
                  <a:lnTo>
                    <a:pt x="10844" y="5213"/>
                  </a:lnTo>
                  <a:lnTo>
                    <a:pt x="10900" y="5275"/>
                  </a:lnTo>
                  <a:lnTo>
                    <a:pt x="10953" y="5339"/>
                  </a:lnTo>
                  <a:lnTo>
                    <a:pt x="11005" y="5404"/>
                  </a:lnTo>
                  <a:lnTo>
                    <a:pt x="11055" y="5470"/>
                  </a:lnTo>
                  <a:lnTo>
                    <a:pt x="11105" y="5537"/>
                  </a:lnTo>
                  <a:lnTo>
                    <a:pt x="11152" y="5605"/>
                  </a:lnTo>
                  <a:lnTo>
                    <a:pt x="11198" y="5674"/>
                  </a:lnTo>
                  <a:lnTo>
                    <a:pt x="11242" y="5746"/>
                  </a:lnTo>
                  <a:lnTo>
                    <a:pt x="11284" y="5817"/>
                  </a:lnTo>
                  <a:lnTo>
                    <a:pt x="11325" y="5890"/>
                  </a:lnTo>
                  <a:lnTo>
                    <a:pt x="11364" y="5964"/>
                  </a:lnTo>
                  <a:lnTo>
                    <a:pt x="11401" y="6039"/>
                  </a:lnTo>
                  <a:lnTo>
                    <a:pt x="11437" y="6116"/>
                  </a:lnTo>
                  <a:lnTo>
                    <a:pt x="11471" y="6192"/>
                  </a:lnTo>
                  <a:lnTo>
                    <a:pt x="11503" y="6270"/>
                  </a:lnTo>
                  <a:lnTo>
                    <a:pt x="11533" y="6350"/>
                  </a:lnTo>
                  <a:lnTo>
                    <a:pt x="11561" y="6430"/>
                  </a:lnTo>
                  <a:lnTo>
                    <a:pt x="11587" y="6510"/>
                  </a:lnTo>
                  <a:lnTo>
                    <a:pt x="11612" y="6591"/>
                  </a:lnTo>
                  <a:lnTo>
                    <a:pt x="11634" y="6674"/>
                  </a:lnTo>
                  <a:lnTo>
                    <a:pt x="11654" y="6757"/>
                  </a:lnTo>
                  <a:lnTo>
                    <a:pt x="11672" y="6841"/>
                  </a:lnTo>
                  <a:lnTo>
                    <a:pt x="11689" y="6926"/>
                  </a:lnTo>
                  <a:lnTo>
                    <a:pt x="11703" y="7011"/>
                  </a:lnTo>
                  <a:lnTo>
                    <a:pt x="11715" y="7098"/>
                  </a:lnTo>
                  <a:lnTo>
                    <a:pt x="11725" y="7184"/>
                  </a:lnTo>
                  <a:lnTo>
                    <a:pt x="11732" y="7272"/>
                  </a:lnTo>
                  <a:lnTo>
                    <a:pt x="11738" y="7360"/>
                  </a:lnTo>
                  <a:lnTo>
                    <a:pt x="11742" y="7448"/>
                  </a:lnTo>
                  <a:lnTo>
                    <a:pt x="11743" y="7537"/>
                  </a:lnTo>
                  <a:lnTo>
                    <a:pt x="11743" y="7558"/>
                  </a:lnTo>
                  <a:lnTo>
                    <a:pt x="11741" y="7579"/>
                  </a:lnTo>
                  <a:lnTo>
                    <a:pt x="11738" y="7598"/>
                  </a:lnTo>
                  <a:lnTo>
                    <a:pt x="11734" y="7618"/>
                  </a:lnTo>
                  <a:lnTo>
                    <a:pt x="11730" y="7637"/>
                  </a:lnTo>
                  <a:lnTo>
                    <a:pt x="11725" y="7655"/>
                  </a:lnTo>
                  <a:lnTo>
                    <a:pt x="11719" y="7674"/>
                  </a:lnTo>
                  <a:lnTo>
                    <a:pt x="11712" y="7691"/>
                  </a:lnTo>
                  <a:lnTo>
                    <a:pt x="11703" y="7709"/>
                  </a:lnTo>
                  <a:lnTo>
                    <a:pt x="11695" y="7727"/>
                  </a:lnTo>
                  <a:lnTo>
                    <a:pt x="11686" y="7743"/>
                  </a:lnTo>
                  <a:lnTo>
                    <a:pt x="11675" y="7759"/>
                  </a:lnTo>
                  <a:lnTo>
                    <a:pt x="11664" y="7774"/>
                  </a:lnTo>
                  <a:lnTo>
                    <a:pt x="11652" y="7790"/>
                  </a:lnTo>
                  <a:lnTo>
                    <a:pt x="11640" y="7804"/>
                  </a:lnTo>
                  <a:lnTo>
                    <a:pt x="11626" y="7818"/>
                  </a:lnTo>
                  <a:lnTo>
                    <a:pt x="11613" y="7831"/>
                  </a:lnTo>
                  <a:lnTo>
                    <a:pt x="11598" y="7844"/>
                  </a:lnTo>
                  <a:lnTo>
                    <a:pt x="11584" y="7855"/>
                  </a:lnTo>
                  <a:lnTo>
                    <a:pt x="11568" y="7867"/>
                  </a:lnTo>
                  <a:lnTo>
                    <a:pt x="11552" y="7876"/>
                  </a:lnTo>
                  <a:lnTo>
                    <a:pt x="11535" y="7886"/>
                  </a:lnTo>
                  <a:lnTo>
                    <a:pt x="11519" y="7894"/>
                  </a:lnTo>
                  <a:lnTo>
                    <a:pt x="11501" y="7903"/>
                  </a:lnTo>
                  <a:lnTo>
                    <a:pt x="11482" y="7910"/>
                  </a:lnTo>
                  <a:lnTo>
                    <a:pt x="11465" y="7916"/>
                  </a:lnTo>
                  <a:lnTo>
                    <a:pt x="11445" y="7921"/>
                  </a:lnTo>
                  <a:lnTo>
                    <a:pt x="11426" y="7926"/>
                  </a:lnTo>
                  <a:lnTo>
                    <a:pt x="11407" y="7929"/>
                  </a:lnTo>
                  <a:lnTo>
                    <a:pt x="11387" y="7932"/>
                  </a:lnTo>
                  <a:lnTo>
                    <a:pt x="11366" y="7933"/>
                  </a:lnTo>
                  <a:lnTo>
                    <a:pt x="11347" y="7934"/>
                  </a:lnTo>
                  <a:lnTo>
                    <a:pt x="11338" y="7934"/>
                  </a:lnTo>
                  <a:lnTo>
                    <a:pt x="11329" y="7934"/>
                  </a:lnTo>
                  <a:lnTo>
                    <a:pt x="11321" y="7933"/>
                  </a:lnTo>
                  <a:lnTo>
                    <a:pt x="11312" y="7932"/>
                  </a:lnTo>
                  <a:lnTo>
                    <a:pt x="11034" y="7933"/>
                  </a:lnTo>
                  <a:lnTo>
                    <a:pt x="10770" y="7934"/>
                  </a:lnTo>
                  <a:lnTo>
                    <a:pt x="10517" y="7934"/>
                  </a:lnTo>
                  <a:lnTo>
                    <a:pt x="10276" y="7935"/>
                  </a:lnTo>
                  <a:lnTo>
                    <a:pt x="10047" y="7935"/>
                  </a:lnTo>
                  <a:lnTo>
                    <a:pt x="9831" y="7936"/>
                  </a:lnTo>
                  <a:lnTo>
                    <a:pt x="9626" y="7936"/>
                  </a:lnTo>
                  <a:lnTo>
                    <a:pt x="9432" y="7937"/>
                  </a:lnTo>
                  <a:lnTo>
                    <a:pt x="9251" y="7937"/>
                  </a:lnTo>
                  <a:lnTo>
                    <a:pt x="9080" y="7937"/>
                  </a:lnTo>
                  <a:lnTo>
                    <a:pt x="8921" y="7937"/>
                  </a:lnTo>
                  <a:lnTo>
                    <a:pt x="8773" y="7938"/>
                  </a:lnTo>
                  <a:lnTo>
                    <a:pt x="8636" y="7938"/>
                  </a:lnTo>
                  <a:lnTo>
                    <a:pt x="8510" y="7938"/>
                  </a:lnTo>
                  <a:lnTo>
                    <a:pt x="8395" y="7938"/>
                  </a:lnTo>
                  <a:lnTo>
                    <a:pt x="8289" y="7938"/>
                  </a:lnTo>
                  <a:lnTo>
                    <a:pt x="8184" y="7938"/>
                  </a:lnTo>
                  <a:lnTo>
                    <a:pt x="8068" y="7938"/>
                  </a:lnTo>
                  <a:lnTo>
                    <a:pt x="7940" y="7938"/>
                  </a:lnTo>
                  <a:lnTo>
                    <a:pt x="7802" y="7938"/>
                  </a:lnTo>
                  <a:lnTo>
                    <a:pt x="7652" y="7937"/>
                  </a:lnTo>
                  <a:lnTo>
                    <a:pt x="7491" y="7937"/>
                  </a:lnTo>
                  <a:lnTo>
                    <a:pt x="7318" y="7937"/>
                  </a:lnTo>
                  <a:lnTo>
                    <a:pt x="7134" y="7937"/>
                  </a:lnTo>
                  <a:lnTo>
                    <a:pt x="6938" y="7936"/>
                  </a:lnTo>
                  <a:lnTo>
                    <a:pt x="6729" y="7936"/>
                  </a:lnTo>
                  <a:lnTo>
                    <a:pt x="6508" y="7935"/>
                  </a:lnTo>
                  <a:lnTo>
                    <a:pt x="6276" y="7935"/>
                  </a:lnTo>
                  <a:lnTo>
                    <a:pt x="6032" y="7934"/>
                  </a:lnTo>
                  <a:lnTo>
                    <a:pt x="5773" y="7934"/>
                  </a:lnTo>
                  <a:lnTo>
                    <a:pt x="5504" y="7933"/>
                  </a:lnTo>
                  <a:lnTo>
                    <a:pt x="5221" y="7932"/>
                  </a:lnTo>
                  <a:lnTo>
                    <a:pt x="5200" y="7932"/>
                  </a:lnTo>
                  <a:lnTo>
                    <a:pt x="5180" y="7930"/>
                  </a:lnTo>
                  <a:lnTo>
                    <a:pt x="5161" y="7928"/>
                  </a:lnTo>
                  <a:lnTo>
                    <a:pt x="5141" y="7925"/>
                  </a:lnTo>
                  <a:lnTo>
                    <a:pt x="5122" y="7919"/>
                  </a:lnTo>
                  <a:lnTo>
                    <a:pt x="5103" y="7914"/>
                  </a:lnTo>
                  <a:lnTo>
                    <a:pt x="5085" y="7908"/>
                  </a:lnTo>
                  <a:lnTo>
                    <a:pt x="5067" y="7901"/>
                  </a:lnTo>
                  <a:lnTo>
                    <a:pt x="5050" y="7893"/>
                  </a:lnTo>
                  <a:lnTo>
                    <a:pt x="5033" y="7884"/>
                  </a:lnTo>
                  <a:lnTo>
                    <a:pt x="5016" y="7875"/>
                  </a:lnTo>
                  <a:lnTo>
                    <a:pt x="5000" y="7864"/>
                  </a:lnTo>
                  <a:lnTo>
                    <a:pt x="4984" y="7854"/>
                  </a:lnTo>
                  <a:lnTo>
                    <a:pt x="4970" y="7842"/>
                  </a:lnTo>
                  <a:lnTo>
                    <a:pt x="4955" y="7829"/>
                  </a:lnTo>
                  <a:lnTo>
                    <a:pt x="4942" y="7817"/>
                  </a:lnTo>
                  <a:lnTo>
                    <a:pt x="4928" y="7803"/>
                  </a:lnTo>
                  <a:lnTo>
                    <a:pt x="4916" y="7789"/>
                  </a:lnTo>
                  <a:lnTo>
                    <a:pt x="4904" y="7773"/>
                  </a:lnTo>
                  <a:lnTo>
                    <a:pt x="4893" y="7758"/>
                  </a:lnTo>
                  <a:lnTo>
                    <a:pt x="4883" y="7742"/>
                  </a:lnTo>
                  <a:lnTo>
                    <a:pt x="4873" y="7726"/>
                  </a:lnTo>
                  <a:lnTo>
                    <a:pt x="4865" y="7709"/>
                  </a:lnTo>
                  <a:lnTo>
                    <a:pt x="4857" y="7691"/>
                  </a:lnTo>
                  <a:lnTo>
                    <a:pt x="4849" y="7673"/>
                  </a:lnTo>
                  <a:lnTo>
                    <a:pt x="4843" y="7655"/>
                  </a:lnTo>
                  <a:lnTo>
                    <a:pt x="4838" y="7637"/>
                  </a:lnTo>
                  <a:lnTo>
                    <a:pt x="4834" y="7617"/>
                  </a:lnTo>
                  <a:lnTo>
                    <a:pt x="4831" y="7597"/>
                  </a:lnTo>
                  <a:lnTo>
                    <a:pt x="4828" y="7577"/>
                  </a:lnTo>
                  <a:lnTo>
                    <a:pt x="4827" y="7558"/>
                  </a:lnTo>
                  <a:lnTo>
                    <a:pt x="4826" y="7537"/>
                  </a:lnTo>
                  <a:lnTo>
                    <a:pt x="4825" y="7537"/>
                  </a:lnTo>
                  <a:lnTo>
                    <a:pt x="4826" y="7448"/>
                  </a:lnTo>
                  <a:lnTo>
                    <a:pt x="4829" y="7360"/>
                  </a:lnTo>
                  <a:lnTo>
                    <a:pt x="4834" y="7272"/>
                  </a:lnTo>
                  <a:lnTo>
                    <a:pt x="4842" y="7184"/>
                  </a:lnTo>
                  <a:lnTo>
                    <a:pt x="4852" y="7098"/>
                  </a:lnTo>
                  <a:lnTo>
                    <a:pt x="4864" y="7011"/>
                  </a:lnTo>
                  <a:lnTo>
                    <a:pt x="4878" y="6926"/>
                  </a:lnTo>
                  <a:lnTo>
                    <a:pt x="4894" y="6841"/>
                  </a:lnTo>
                  <a:lnTo>
                    <a:pt x="4913" y="6757"/>
                  </a:lnTo>
                  <a:lnTo>
                    <a:pt x="4933" y="6674"/>
                  </a:lnTo>
                  <a:lnTo>
                    <a:pt x="4955" y="6591"/>
                  </a:lnTo>
                  <a:lnTo>
                    <a:pt x="4980" y="6510"/>
                  </a:lnTo>
                  <a:lnTo>
                    <a:pt x="5006" y="6430"/>
                  </a:lnTo>
                  <a:lnTo>
                    <a:pt x="5034" y="6350"/>
                  </a:lnTo>
                  <a:lnTo>
                    <a:pt x="5064" y="6270"/>
                  </a:lnTo>
                  <a:lnTo>
                    <a:pt x="5096" y="6192"/>
                  </a:lnTo>
                  <a:lnTo>
                    <a:pt x="5129" y="6116"/>
                  </a:lnTo>
                  <a:lnTo>
                    <a:pt x="5166" y="6039"/>
                  </a:lnTo>
                  <a:lnTo>
                    <a:pt x="5203" y="5964"/>
                  </a:lnTo>
                  <a:lnTo>
                    <a:pt x="5241" y="5890"/>
                  </a:lnTo>
                  <a:lnTo>
                    <a:pt x="5283" y="5817"/>
                  </a:lnTo>
                  <a:lnTo>
                    <a:pt x="5325" y="5746"/>
                  </a:lnTo>
                  <a:lnTo>
                    <a:pt x="5369" y="5674"/>
                  </a:lnTo>
                  <a:lnTo>
                    <a:pt x="5416" y="5605"/>
                  </a:lnTo>
                  <a:lnTo>
                    <a:pt x="5462" y="5537"/>
                  </a:lnTo>
                  <a:lnTo>
                    <a:pt x="5512" y="5470"/>
                  </a:lnTo>
                  <a:lnTo>
                    <a:pt x="5562" y="5404"/>
                  </a:lnTo>
                  <a:lnTo>
                    <a:pt x="5615" y="5339"/>
                  </a:lnTo>
                  <a:lnTo>
                    <a:pt x="5668" y="5275"/>
                  </a:lnTo>
                  <a:lnTo>
                    <a:pt x="5723" y="5213"/>
                  </a:lnTo>
                  <a:lnTo>
                    <a:pt x="5780" y="5153"/>
                  </a:lnTo>
                  <a:lnTo>
                    <a:pt x="5838" y="5094"/>
                  </a:lnTo>
                  <a:lnTo>
                    <a:pt x="5897" y="5036"/>
                  </a:lnTo>
                  <a:lnTo>
                    <a:pt x="5958" y="4979"/>
                  </a:lnTo>
                  <a:lnTo>
                    <a:pt x="6020" y="4924"/>
                  </a:lnTo>
                  <a:lnTo>
                    <a:pt x="6083" y="4870"/>
                  </a:lnTo>
                  <a:lnTo>
                    <a:pt x="6148" y="4819"/>
                  </a:lnTo>
                  <a:lnTo>
                    <a:pt x="6214" y="4768"/>
                  </a:lnTo>
                  <a:lnTo>
                    <a:pt x="6281" y="4719"/>
                  </a:lnTo>
                  <a:lnTo>
                    <a:pt x="6350" y="4671"/>
                  </a:lnTo>
                  <a:lnTo>
                    <a:pt x="6419" y="4626"/>
                  </a:lnTo>
                  <a:lnTo>
                    <a:pt x="6490" y="4581"/>
                  </a:lnTo>
                  <a:lnTo>
                    <a:pt x="6561" y="4539"/>
                  </a:lnTo>
                  <a:lnTo>
                    <a:pt x="6635" y="4498"/>
                  </a:lnTo>
                  <a:lnTo>
                    <a:pt x="6709" y="4459"/>
                  </a:lnTo>
                  <a:lnTo>
                    <a:pt x="6784" y="4422"/>
                  </a:lnTo>
                  <a:lnTo>
                    <a:pt x="6860" y="4387"/>
                  </a:lnTo>
                  <a:lnTo>
                    <a:pt x="6937" y="4352"/>
                  </a:lnTo>
                  <a:lnTo>
                    <a:pt x="7015" y="4321"/>
                  </a:lnTo>
                  <a:lnTo>
                    <a:pt x="7094" y="4291"/>
                  </a:lnTo>
                  <a:lnTo>
                    <a:pt x="7174" y="4263"/>
                  </a:lnTo>
                  <a:lnTo>
                    <a:pt x="7255" y="4236"/>
                  </a:lnTo>
                  <a:lnTo>
                    <a:pt x="7337" y="4212"/>
                  </a:lnTo>
                  <a:lnTo>
                    <a:pt x="7419" y="4190"/>
                  </a:lnTo>
                  <a:lnTo>
                    <a:pt x="7503" y="4170"/>
                  </a:lnTo>
                  <a:lnTo>
                    <a:pt x="7587" y="4151"/>
                  </a:lnTo>
                  <a:lnTo>
                    <a:pt x="7671" y="4135"/>
                  </a:lnTo>
                  <a:lnTo>
                    <a:pt x="7757" y="4121"/>
                  </a:lnTo>
                  <a:lnTo>
                    <a:pt x="7843" y="4109"/>
                  </a:lnTo>
                  <a:lnTo>
                    <a:pt x="7930" y="4099"/>
                  </a:lnTo>
                  <a:lnTo>
                    <a:pt x="8017" y="4091"/>
                  </a:lnTo>
                  <a:lnTo>
                    <a:pt x="8105" y="4086"/>
                  </a:lnTo>
                  <a:lnTo>
                    <a:pt x="8194" y="4082"/>
                  </a:lnTo>
                  <a:lnTo>
                    <a:pt x="8284" y="4081"/>
                  </a:lnTo>
                  <a:close/>
                  <a:moveTo>
                    <a:pt x="10169" y="5654"/>
                  </a:moveTo>
                  <a:lnTo>
                    <a:pt x="10123" y="5609"/>
                  </a:lnTo>
                  <a:lnTo>
                    <a:pt x="10076" y="5566"/>
                  </a:lnTo>
                  <a:lnTo>
                    <a:pt x="10029" y="5523"/>
                  </a:lnTo>
                  <a:lnTo>
                    <a:pt x="9980" y="5482"/>
                  </a:lnTo>
                  <a:lnTo>
                    <a:pt x="9929" y="5442"/>
                  </a:lnTo>
                  <a:lnTo>
                    <a:pt x="9878" y="5403"/>
                  </a:lnTo>
                  <a:lnTo>
                    <a:pt x="9826" y="5366"/>
                  </a:lnTo>
                  <a:lnTo>
                    <a:pt x="9775" y="5328"/>
                  </a:lnTo>
                  <a:lnTo>
                    <a:pt x="9721" y="5293"/>
                  </a:lnTo>
                  <a:lnTo>
                    <a:pt x="9666" y="5259"/>
                  </a:lnTo>
                  <a:lnTo>
                    <a:pt x="9611" y="5227"/>
                  </a:lnTo>
                  <a:lnTo>
                    <a:pt x="9555" y="5195"/>
                  </a:lnTo>
                  <a:lnTo>
                    <a:pt x="9498" y="5165"/>
                  </a:lnTo>
                  <a:lnTo>
                    <a:pt x="9440" y="5137"/>
                  </a:lnTo>
                  <a:lnTo>
                    <a:pt x="9381" y="5109"/>
                  </a:lnTo>
                  <a:lnTo>
                    <a:pt x="9322" y="5083"/>
                  </a:lnTo>
                  <a:lnTo>
                    <a:pt x="9261" y="5058"/>
                  </a:lnTo>
                  <a:lnTo>
                    <a:pt x="9200" y="5035"/>
                  </a:lnTo>
                  <a:lnTo>
                    <a:pt x="9139" y="5013"/>
                  </a:lnTo>
                  <a:lnTo>
                    <a:pt x="9077" y="4994"/>
                  </a:lnTo>
                  <a:lnTo>
                    <a:pt x="9014" y="4975"/>
                  </a:lnTo>
                  <a:lnTo>
                    <a:pt x="8950" y="4957"/>
                  </a:lnTo>
                  <a:lnTo>
                    <a:pt x="8886" y="4942"/>
                  </a:lnTo>
                  <a:lnTo>
                    <a:pt x="8821" y="4927"/>
                  </a:lnTo>
                  <a:lnTo>
                    <a:pt x="8755" y="4915"/>
                  </a:lnTo>
                  <a:lnTo>
                    <a:pt x="8689" y="4905"/>
                  </a:lnTo>
                  <a:lnTo>
                    <a:pt x="8623" y="4895"/>
                  </a:lnTo>
                  <a:lnTo>
                    <a:pt x="8556" y="4887"/>
                  </a:lnTo>
                  <a:lnTo>
                    <a:pt x="8489" y="4882"/>
                  </a:lnTo>
                  <a:lnTo>
                    <a:pt x="8420" y="4877"/>
                  </a:lnTo>
                  <a:lnTo>
                    <a:pt x="8352" y="4874"/>
                  </a:lnTo>
                  <a:lnTo>
                    <a:pt x="8284" y="4873"/>
                  </a:lnTo>
                  <a:lnTo>
                    <a:pt x="8215" y="4874"/>
                  </a:lnTo>
                  <a:lnTo>
                    <a:pt x="8147" y="4877"/>
                  </a:lnTo>
                  <a:lnTo>
                    <a:pt x="8078" y="4882"/>
                  </a:lnTo>
                  <a:lnTo>
                    <a:pt x="8011" y="4887"/>
                  </a:lnTo>
                  <a:lnTo>
                    <a:pt x="7943" y="4895"/>
                  </a:lnTo>
                  <a:lnTo>
                    <a:pt x="7877" y="4905"/>
                  </a:lnTo>
                  <a:lnTo>
                    <a:pt x="7812" y="4915"/>
                  </a:lnTo>
                  <a:lnTo>
                    <a:pt x="7746" y="4927"/>
                  </a:lnTo>
                  <a:lnTo>
                    <a:pt x="7681" y="4942"/>
                  </a:lnTo>
                  <a:lnTo>
                    <a:pt x="7617" y="4957"/>
                  </a:lnTo>
                  <a:lnTo>
                    <a:pt x="7554" y="4975"/>
                  </a:lnTo>
                  <a:lnTo>
                    <a:pt x="7490" y="4994"/>
                  </a:lnTo>
                  <a:lnTo>
                    <a:pt x="7428" y="5013"/>
                  </a:lnTo>
                  <a:lnTo>
                    <a:pt x="7367" y="5035"/>
                  </a:lnTo>
                  <a:lnTo>
                    <a:pt x="7306" y="5058"/>
                  </a:lnTo>
                  <a:lnTo>
                    <a:pt x="7246" y="5083"/>
                  </a:lnTo>
                  <a:lnTo>
                    <a:pt x="7187" y="5109"/>
                  </a:lnTo>
                  <a:lnTo>
                    <a:pt x="7127" y="5137"/>
                  </a:lnTo>
                  <a:lnTo>
                    <a:pt x="7069" y="5165"/>
                  </a:lnTo>
                  <a:lnTo>
                    <a:pt x="7012" y="5195"/>
                  </a:lnTo>
                  <a:lnTo>
                    <a:pt x="6956" y="5227"/>
                  </a:lnTo>
                  <a:lnTo>
                    <a:pt x="6901" y="5259"/>
                  </a:lnTo>
                  <a:lnTo>
                    <a:pt x="6846" y="5293"/>
                  </a:lnTo>
                  <a:lnTo>
                    <a:pt x="6793" y="5328"/>
                  </a:lnTo>
                  <a:lnTo>
                    <a:pt x="6740" y="5366"/>
                  </a:lnTo>
                  <a:lnTo>
                    <a:pt x="6688" y="5403"/>
                  </a:lnTo>
                  <a:lnTo>
                    <a:pt x="6637" y="5442"/>
                  </a:lnTo>
                  <a:lnTo>
                    <a:pt x="6587" y="5482"/>
                  </a:lnTo>
                  <a:lnTo>
                    <a:pt x="6539" y="5523"/>
                  </a:lnTo>
                  <a:lnTo>
                    <a:pt x="6491" y="5566"/>
                  </a:lnTo>
                  <a:lnTo>
                    <a:pt x="6444" y="5609"/>
                  </a:lnTo>
                  <a:lnTo>
                    <a:pt x="6399" y="5654"/>
                  </a:lnTo>
                  <a:lnTo>
                    <a:pt x="6361" y="5691"/>
                  </a:lnTo>
                  <a:lnTo>
                    <a:pt x="6326" y="5729"/>
                  </a:lnTo>
                  <a:lnTo>
                    <a:pt x="6291" y="5768"/>
                  </a:lnTo>
                  <a:lnTo>
                    <a:pt x="6257" y="5807"/>
                  </a:lnTo>
                  <a:lnTo>
                    <a:pt x="6222" y="5847"/>
                  </a:lnTo>
                  <a:lnTo>
                    <a:pt x="6190" y="5889"/>
                  </a:lnTo>
                  <a:lnTo>
                    <a:pt x="6158" y="5930"/>
                  </a:lnTo>
                  <a:lnTo>
                    <a:pt x="6126" y="5972"/>
                  </a:lnTo>
                  <a:lnTo>
                    <a:pt x="6096" y="6014"/>
                  </a:lnTo>
                  <a:lnTo>
                    <a:pt x="6066" y="6058"/>
                  </a:lnTo>
                  <a:lnTo>
                    <a:pt x="6038" y="6102"/>
                  </a:lnTo>
                  <a:lnTo>
                    <a:pt x="6010" y="6147"/>
                  </a:lnTo>
                  <a:lnTo>
                    <a:pt x="5983" y="6191"/>
                  </a:lnTo>
                  <a:lnTo>
                    <a:pt x="5956" y="6237"/>
                  </a:lnTo>
                  <a:lnTo>
                    <a:pt x="5931" y="6283"/>
                  </a:lnTo>
                  <a:lnTo>
                    <a:pt x="5906" y="6330"/>
                  </a:lnTo>
                  <a:lnTo>
                    <a:pt x="5883" y="6378"/>
                  </a:lnTo>
                  <a:lnTo>
                    <a:pt x="5860" y="6425"/>
                  </a:lnTo>
                  <a:lnTo>
                    <a:pt x="5839" y="6473"/>
                  </a:lnTo>
                  <a:lnTo>
                    <a:pt x="5818" y="6523"/>
                  </a:lnTo>
                  <a:lnTo>
                    <a:pt x="5798" y="6571"/>
                  </a:lnTo>
                  <a:lnTo>
                    <a:pt x="5780" y="6621"/>
                  </a:lnTo>
                  <a:lnTo>
                    <a:pt x="5761" y="6672"/>
                  </a:lnTo>
                  <a:lnTo>
                    <a:pt x="5744" y="6723"/>
                  </a:lnTo>
                  <a:lnTo>
                    <a:pt x="5729" y="6774"/>
                  </a:lnTo>
                  <a:lnTo>
                    <a:pt x="5713" y="6825"/>
                  </a:lnTo>
                  <a:lnTo>
                    <a:pt x="5700" y="6877"/>
                  </a:lnTo>
                  <a:lnTo>
                    <a:pt x="5687" y="6930"/>
                  </a:lnTo>
                  <a:lnTo>
                    <a:pt x="5675" y="6983"/>
                  </a:lnTo>
                  <a:lnTo>
                    <a:pt x="5664" y="7037"/>
                  </a:lnTo>
                  <a:lnTo>
                    <a:pt x="5655" y="7089"/>
                  </a:lnTo>
                  <a:lnTo>
                    <a:pt x="5646" y="7143"/>
                  </a:lnTo>
                  <a:lnTo>
                    <a:pt x="5772" y="7144"/>
                  </a:lnTo>
                  <a:lnTo>
                    <a:pt x="5903" y="7144"/>
                  </a:lnTo>
                  <a:lnTo>
                    <a:pt x="6038" y="7144"/>
                  </a:lnTo>
                  <a:lnTo>
                    <a:pt x="6178" y="7144"/>
                  </a:lnTo>
                  <a:lnTo>
                    <a:pt x="6322" y="7144"/>
                  </a:lnTo>
                  <a:lnTo>
                    <a:pt x="6472" y="7145"/>
                  </a:lnTo>
                  <a:lnTo>
                    <a:pt x="6627" y="7145"/>
                  </a:lnTo>
                  <a:lnTo>
                    <a:pt x="6787" y="7145"/>
                  </a:lnTo>
                  <a:lnTo>
                    <a:pt x="6953" y="7145"/>
                  </a:lnTo>
                  <a:lnTo>
                    <a:pt x="7125" y="7145"/>
                  </a:lnTo>
                  <a:lnTo>
                    <a:pt x="7304" y="7145"/>
                  </a:lnTo>
                  <a:lnTo>
                    <a:pt x="7487" y="7145"/>
                  </a:lnTo>
                  <a:lnTo>
                    <a:pt x="7678" y="7145"/>
                  </a:lnTo>
                  <a:lnTo>
                    <a:pt x="7875" y="7145"/>
                  </a:lnTo>
                  <a:lnTo>
                    <a:pt x="8078" y="7145"/>
                  </a:lnTo>
                  <a:lnTo>
                    <a:pt x="8289" y="7145"/>
                  </a:lnTo>
                  <a:lnTo>
                    <a:pt x="8499" y="7145"/>
                  </a:lnTo>
                  <a:lnTo>
                    <a:pt x="8702" y="7145"/>
                  </a:lnTo>
                  <a:lnTo>
                    <a:pt x="8898" y="7145"/>
                  </a:lnTo>
                  <a:lnTo>
                    <a:pt x="9088" y="7145"/>
                  </a:lnTo>
                  <a:lnTo>
                    <a:pt x="9272" y="7145"/>
                  </a:lnTo>
                  <a:lnTo>
                    <a:pt x="9449" y="7145"/>
                  </a:lnTo>
                  <a:lnTo>
                    <a:pt x="9620" y="7145"/>
                  </a:lnTo>
                  <a:lnTo>
                    <a:pt x="9785" y="7145"/>
                  </a:lnTo>
                  <a:lnTo>
                    <a:pt x="9945" y="7145"/>
                  </a:lnTo>
                  <a:lnTo>
                    <a:pt x="10099" y="7145"/>
                  </a:lnTo>
                  <a:lnTo>
                    <a:pt x="10248" y="7144"/>
                  </a:lnTo>
                  <a:lnTo>
                    <a:pt x="10393" y="7144"/>
                  </a:lnTo>
                  <a:lnTo>
                    <a:pt x="10532" y="7144"/>
                  </a:lnTo>
                  <a:lnTo>
                    <a:pt x="10665" y="7144"/>
                  </a:lnTo>
                  <a:lnTo>
                    <a:pt x="10795" y="7144"/>
                  </a:lnTo>
                  <a:lnTo>
                    <a:pt x="10920" y="7143"/>
                  </a:lnTo>
                  <a:lnTo>
                    <a:pt x="10912" y="7089"/>
                  </a:lnTo>
                  <a:lnTo>
                    <a:pt x="10903" y="7037"/>
                  </a:lnTo>
                  <a:lnTo>
                    <a:pt x="10892" y="6983"/>
                  </a:lnTo>
                  <a:lnTo>
                    <a:pt x="10880" y="6930"/>
                  </a:lnTo>
                  <a:lnTo>
                    <a:pt x="10867" y="6877"/>
                  </a:lnTo>
                  <a:lnTo>
                    <a:pt x="10853" y="6825"/>
                  </a:lnTo>
                  <a:lnTo>
                    <a:pt x="10838" y="6774"/>
                  </a:lnTo>
                  <a:lnTo>
                    <a:pt x="10823" y="6723"/>
                  </a:lnTo>
                  <a:lnTo>
                    <a:pt x="10806" y="6672"/>
                  </a:lnTo>
                  <a:lnTo>
                    <a:pt x="10788" y="6621"/>
                  </a:lnTo>
                  <a:lnTo>
                    <a:pt x="10769" y="6571"/>
                  </a:lnTo>
                  <a:lnTo>
                    <a:pt x="10749" y="6523"/>
                  </a:lnTo>
                  <a:lnTo>
                    <a:pt x="10729" y="6473"/>
                  </a:lnTo>
                  <a:lnTo>
                    <a:pt x="10707" y="6425"/>
                  </a:lnTo>
                  <a:lnTo>
                    <a:pt x="10684" y="6378"/>
                  </a:lnTo>
                  <a:lnTo>
                    <a:pt x="10661" y="6330"/>
                  </a:lnTo>
                  <a:lnTo>
                    <a:pt x="10636" y="6283"/>
                  </a:lnTo>
                  <a:lnTo>
                    <a:pt x="10611" y="6237"/>
                  </a:lnTo>
                  <a:lnTo>
                    <a:pt x="10584" y="6191"/>
                  </a:lnTo>
                  <a:lnTo>
                    <a:pt x="10557" y="6147"/>
                  </a:lnTo>
                  <a:lnTo>
                    <a:pt x="10529" y="6102"/>
                  </a:lnTo>
                  <a:lnTo>
                    <a:pt x="10500" y="6058"/>
                  </a:lnTo>
                  <a:lnTo>
                    <a:pt x="10471" y="6014"/>
                  </a:lnTo>
                  <a:lnTo>
                    <a:pt x="10440" y="5972"/>
                  </a:lnTo>
                  <a:lnTo>
                    <a:pt x="10409" y="5930"/>
                  </a:lnTo>
                  <a:lnTo>
                    <a:pt x="10377" y="5889"/>
                  </a:lnTo>
                  <a:lnTo>
                    <a:pt x="10345" y="5847"/>
                  </a:lnTo>
                  <a:lnTo>
                    <a:pt x="10311" y="5807"/>
                  </a:lnTo>
                  <a:lnTo>
                    <a:pt x="10276" y="5768"/>
                  </a:lnTo>
                  <a:lnTo>
                    <a:pt x="10241" y="5729"/>
                  </a:lnTo>
                  <a:lnTo>
                    <a:pt x="10206" y="5691"/>
                  </a:lnTo>
                  <a:lnTo>
                    <a:pt x="10169" y="565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51521" y="5293095"/>
            <a:ext cx="4272855" cy="800201"/>
          </a:xfrm>
          <a:prstGeom prst="rect">
            <a:avLst/>
          </a:prstGeom>
          <a:noFill/>
        </p:spPr>
        <p:txBody>
          <a:bodyPr wrap="square" lIns="91420" tIns="45711" rIns="91420" bIns="45711" rtlCol="0">
            <a:spAutoFit/>
          </a:bodyPr>
          <a:lstStyle/>
          <a:p>
            <a:r>
              <a:rPr lang="ru-RU" sz="1400" dirty="0">
                <a:solidFill>
                  <a:srgbClr val="444444"/>
                </a:solidFill>
                <a:latin typeface="+mn-lt"/>
              </a:rPr>
              <a:t>Свыше  </a:t>
            </a:r>
            <a:r>
              <a:rPr lang="ru-RU" b="1" i="1" dirty="0">
                <a:solidFill>
                  <a:srgbClr val="E4465A"/>
                </a:solidFill>
                <a:latin typeface="+mn-lt"/>
                <a:cs typeface="Arial" pitchFamily="34" charset="0"/>
              </a:rPr>
              <a:t>90%</a:t>
            </a:r>
            <a:r>
              <a:rPr lang="ru-RU" sz="1400" dirty="0">
                <a:latin typeface="+mn-lt"/>
              </a:rPr>
              <a:t>  </a:t>
            </a:r>
            <a:r>
              <a:rPr lang="ru-RU" sz="1400" dirty="0">
                <a:solidFill>
                  <a:srgbClr val="444444"/>
                </a:solidFill>
                <a:latin typeface="+mn-lt"/>
              </a:rPr>
              <a:t>процедур на площадке </a:t>
            </a:r>
            <a:r>
              <a:rPr lang="en-US" sz="1400" dirty="0" smtClean="0">
                <a:solidFill>
                  <a:srgbClr val="444444"/>
                </a:solidFill>
                <a:latin typeface="+mn-lt"/>
              </a:rPr>
              <a:t/>
            </a:r>
            <a:br>
              <a:rPr lang="en-US" sz="1400" dirty="0" smtClean="0">
                <a:solidFill>
                  <a:srgbClr val="444444"/>
                </a:solidFill>
                <a:latin typeface="+mn-lt"/>
              </a:rPr>
            </a:br>
            <a:r>
              <a:rPr lang="ru-RU" sz="1400" dirty="0" smtClean="0">
                <a:solidFill>
                  <a:srgbClr val="444444"/>
                </a:solidFill>
                <a:latin typeface="+mn-lt"/>
              </a:rPr>
              <a:t>приводят </a:t>
            </a:r>
            <a:r>
              <a:rPr lang="ru-RU" sz="1400" dirty="0">
                <a:solidFill>
                  <a:srgbClr val="444444"/>
                </a:solidFill>
                <a:latin typeface="+mn-lt"/>
              </a:rPr>
              <a:t>к заключению государственного </a:t>
            </a:r>
            <a:r>
              <a:rPr lang="en-US" sz="1400" dirty="0" smtClean="0">
                <a:solidFill>
                  <a:srgbClr val="444444"/>
                </a:solidFill>
                <a:latin typeface="+mn-lt"/>
              </a:rPr>
              <a:t/>
            </a:r>
            <a:br>
              <a:rPr lang="en-US" sz="1400" dirty="0" smtClean="0">
                <a:solidFill>
                  <a:srgbClr val="444444"/>
                </a:solidFill>
                <a:latin typeface="+mn-lt"/>
              </a:rPr>
            </a:br>
            <a:r>
              <a:rPr lang="ru-RU" sz="1400" dirty="0" smtClean="0">
                <a:solidFill>
                  <a:srgbClr val="444444"/>
                </a:solidFill>
                <a:latin typeface="+mn-lt"/>
              </a:rPr>
              <a:t>и </a:t>
            </a:r>
            <a:r>
              <a:rPr lang="ru-RU" sz="1400" dirty="0">
                <a:solidFill>
                  <a:srgbClr val="444444"/>
                </a:solidFill>
                <a:latin typeface="+mn-lt"/>
              </a:rPr>
              <a:t>муниципального заказа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Показатели </a:t>
            </a:r>
            <a:r>
              <a:rPr lang="ru-RU" dirty="0" smtClean="0"/>
              <a:t>размещения государственного заказа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33435" y="1915520"/>
            <a:ext cx="2636780" cy="788135"/>
          </a:xfrm>
          <a:prstGeom prst="rect">
            <a:avLst/>
          </a:prstGeom>
          <a:solidFill>
            <a:srgbClr val="DCDC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88900">
              <a:prstClr val="black">
                <a:alpha val="30000"/>
              </a:prstClr>
            </a:innerShdw>
          </a:effectLst>
          <a:extLst/>
        </p:spPr>
        <p:txBody>
          <a:bodyPr lIns="35992" tIns="35992" rIns="35992" bIns="35992" anchor="t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200" b="1" dirty="0">
                <a:solidFill>
                  <a:srgbClr val="4D4C4D"/>
                </a:solidFill>
                <a:latin typeface="+mn-lt"/>
                <a:cs typeface="Arial" pitchFamily="34" charset="0"/>
              </a:rPr>
              <a:t>Проведено более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200" b="1" dirty="0">
                <a:solidFill>
                  <a:srgbClr val="4D4C4D"/>
                </a:solidFill>
                <a:latin typeface="+mn-lt"/>
                <a:cs typeface="Arial" pitchFamily="34" charset="0"/>
              </a:rPr>
              <a:t> </a:t>
            </a:r>
            <a:r>
              <a:rPr lang="ru-RU" sz="1200" b="1" i="1" dirty="0">
                <a:solidFill>
                  <a:srgbClr val="E4465A"/>
                </a:solidFill>
                <a:latin typeface="+mn-lt"/>
                <a:cs typeface="Arial" pitchFamily="34" charset="0"/>
              </a:rPr>
              <a:t>800 000</a:t>
            </a:r>
            <a:r>
              <a:rPr lang="ru-RU" sz="1200" b="1" dirty="0">
                <a:solidFill>
                  <a:srgbClr val="E4465A"/>
                </a:solidFill>
                <a:latin typeface="+mn-lt"/>
                <a:cs typeface="Arial" pitchFamily="34" charset="0"/>
              </a:rPr>
              <a:t>  </a:t>
            </a:r>
            <a:r>
              <a:rPr lang="ru-RU" sz="1200" b="1" dirty="0">
                <a:solidFill>
                  <a:srgbClr val="4D4C4D"/>
                </a:solidFill>
                <a:latin typeface="+mn-lt"/>
                <a:cs typeface="Arial" pitchFamily="34" charset="0"/>
              </a:rPr>
              <a:t>торгов</a:t>
            </a:r>
          </a:p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200" b="1" dirty="0">
                <a:solidFill>
                  <a:srgbClr val="4D4C4D"/>
                </a:solidFill>
                <a:latin typeface="+mn-lt"/>
                <a:cs typeface="Arial" pitchFamily="34" charset="0"/>
              </a:rPr>
              <a:t>на сумму более</a:t>
            </a:r>
            <a:endParaRPr lang="ru-RU" sz="1200" dirty="0">
              <a:solidFill>
                <a:srgbClr val="444444"/>
              </a:solidFill>
              <a:latin typeface="+mn-lt"/>
              <a:ea typeface="Microsoft YaHei" charset="-122"/>
            </a:endParaRPr>
          </a:p>
        </p:txBody>
      </p:sp>
      <p:sp>
        <p:nvSpPr>
          <p:cNvPr id="5" name="Пятиугольник 4"/>
          <p:cNvSpPr/>
          <p:nvPr/>
        </p:nvSpPr>
        <p:spPr bwMode="auto">
          <a:xfrm rot="16200000">
            <a:off x="1399793" y="1461225"/>
            <a:ext cx="504059" cy="2636781"/>
          </a:xfrm>
          <a:prstGeom prst="homePlate">
            <a:avLst>
              <a:gd name="adj" fmla="val 33231"/>
            </a:avLst>
          </a:prstGeom>
          <a:solidFill>
            <a:srgbClr val="E446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63500" dir="10800000" algn="t" rotWithShape="0">
              <a:prstClr val="black">
                <a:alpha val="20000"/>
              </a:prstClr>
            </a:outerShdw>
          </a:effectLst>
          <a:extLst/>
        </p:spPr>
        <p:txBody>
          <a:bodyPr vert="vert" lIns="91420" tIns="45711" rIns="91420" bIns="45711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b="1" dirty="0" smtClean="0">
                <a:solidFill>
                  <a:schemeClr val="bg1"/>
                </a:solidFill>
              </a:rPr>
              <a:t>2,6 трлн </a:t>
            </a:r>
            <a:r>
              <a:rPr lang="ru-RU" b="1" dirty="0">
                <a:solidFill>
                  <a:schemeClr val="bg1"/>
                </a:solidFill>
              </a:rPr>
              <a:t>руб. 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3299470" y="1915520"/>
            <a:ext cx="2636780" cy="788135"/>
          </a:xfrm>
          <a:prstGeom prst="rect">
            <a:avLst/>
          </a:prstGeom>
          <a:solidFill>
            <a:srgbClr val="DCDC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88900">
              <a:prstClr val="black">
                <a:alpha val="30000"/>
              </a:prstClr>
            </a:innerShdw>
          </a:effectLst>
          <a:extLst/>
        </p:spPr>
        <p:txBody>
          <a:bodyPr lIns="35992" tIns="35992" rIns="35992" bIns="215956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200" b="1" dirty="0" smtClean="0">
                <a:solidFill>
                  <a:srgbClr val="4D4C4D"/>
                </a:solidFill>
                <a:latin typeface="+mn-lt"/>
                <a:cs typeface="Arial" pitchFamily="34" charset="0"/>
              </a:rPr>
              <a:t>Ежемесячно на площадке проводится </a:t>
            </a:r>
            <a:endParaRPr lang="ru-RU" sz="1200" b="1" dirty="0">
              <a:solidFill>
                <a:srgbClr val="4D4C4D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Пятиугольник 7"/>
          <p:cNvSpPr/>
          <p:nvPr/>
        </p:nvSpPr>
        <p:spPr bwMode="auto">
          <a:xfrm rot="16200000">
            <a:off x="4365831" y="1461224"/>
            <a:ext cx="504059" cy="2636781"/>
          </a:xfrm>
          <a:prstGeom prst="homePlate">
            <a:avLst>
              <a:gd name="adj" fmla="val 33231"/>
            </a:avLst>
          </a:prstGeom>
          <a:solidFill>
            <a:srgbClr val="E446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63500" dir="10800000" algn="t" rotWithShape="0">
              <a:prstClr val="black">
                <a:alpha val="20000"/>
              </a:prstClr>
            </a:outerShdw>
          </a:effectLst>
          <a:extLst/>
        </p:spPr>
        <p:txBody>
          <a:bodyPr vert="vert" lIns="91420" tIns="45711" rIns="91420" bIns="45711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b="1" dirty="0" smtClean="0">
                <a:solidFill>
                  <a:schemeClr val="bg1"/>
                </a:solidFill>
              </a:rPr>
              <a:t>30 000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6265507" y="1915520"/>
            <a:ext cx="2636780" cy="788135"/>
          </a:xfrm>
          <a:prstGeom prst="rect">
            <a:avLst/>
          </a:prstGeom>
          <a:solidFill>
            <a:srgbClr val="DCDC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88900">
              <a:prstClr val="black">
                <a:alpha val="30000"/>
              </a:prstClr>
            </a:innerShdw>
          </a:effectLst>
          <a:extLst/>
        </p:spPr>
        <p:txBody>
          <a:bodyPr lIns="35992" tIns="35992" rIns="35992" bIns="215956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200" b="1" dirty="0">
                <a:solidFill>
                  <a:srgbClr val="4D4C4D"/>
                </a:solidFill>
                <a:latin typeface="+mn-lt"/>
                <a:cs typeface="Arial" pitchFamily="34" charset="0"/>
              </a:rPr>
              <a:t>Экономия бюджетных средств </a:t>
            </a:r>
          </a:p>
        </p:txBody>
      </p:sp>
      <p:sp>
        <p:nvSpPr>
          <p:cNvPr id="10" name="Пятиугольник 9"/>
          <p:cNvSpPr/>
          <p:nvPr/>
        </p:nvSpPr>
        <p:spPr bwMode="auto">
          <a:xfrm rot="16200000">
            <a:off x="7331869" y="1461224"/>
            <a:ext cx="504059" cy="2636781"/>
          </a:xfrm>
          <a:prstGeom prst="homePlate">
            <a:avLst>
              <a:gd name="adj" fmla="val 33231"/>
            </a:avLst>
          </a:prstGeom>
          <a:solidFill>
            <a:srgbClr val="E446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63500" dir="10800000" algn="t" rotWithShape="0">
              <a:prstClr val="black">
                <a:alpha val="20000"/>
              </a:prstClr>
            </a:outerShdw>
          </a:effectLst>
          <a:extLst/>
        </p:spPr>
        <p:txBody>
          <a:bodyPr vert="vert" lIns="91420" tIns="45711" rIns="91420" bIns="45711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b="1" dirty="0">
                <a:solidFill>
                  <a:schemeClr val="bg1"/>
                </a:solidFill>
              </a:rPr>
              <a:t>133,3 </a:t>
            </a:r>
            <a:r>
              <a:rPr lang="ru-RU" b="1" dirty="0" smtClean="0">
                <a:solidFill>
                  <a:schemeClr val="bg1"/>
                </a:solidFill>
              </a:rPr>
              <a:t>млрд руб.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0825" y="1484313"/>
            <a:ext cx="8713788" cy="369314"/>
          </a:xfrm>
          <a:prstGeom prst="rect">
            <a:avLst/>
          </a:prstGeom>
        </p:spPr>
        <p:txBody>
          <a:bodyPr wrap="square" lIns="91420" tIns="45711" rIns="91420" bIns="45711">
            <a:spAutoFit/>
          </a:bodyPr>
          <a:lstStyle/>
          <a:p>
            <a:pPr algn="ctr"/>
            <a:r>
              <a:rPr lang="ru-RU" b="1" dirty="0" smtClean="0">
                <a:solidFill>
                  <a:srgbClr val="E4465A"/>
                </a:solidFill>
                <a:latin typeface="+mn-lt"/>
                <a:cs typeface="Arial" pitchFamily="34" charset="0"/>
              </a:rPr>
              <a:t>Показатели </a:t>
            </a:r>
            <a:r>
              <a:rPr lang="ru-RU" b="1" dirty="0">
                <a:solidFill>
                  <a:srgbClr val="E4465A"/>
                </a:solidFill>
                <a:latin typeface="+mn-lt"/>
                <a:cs typeface="Arial" pitchFamily="34" charset="0"/>
              </a:rPr>
              <a:t>РТС-тендер</a:t>
            </a:r>
            <a:endParaRPr lang="ru-RU" b="1" dirty="0">
              <a:latin typeface="+mn-lt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4644009" y="3774334"/>
            <a:ext cx="4249197" cy="673620"/>
          </a:xfrm>
          <a:prstGeom prst="rect">
            <a:avLst/>
          </a:prstGeom>
          <a:solidFill>
            <a:srgbClr val="DCDC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88900">
              <a:prstClr val="black">
                <a:alpha val="30000"/>
              </a:prstClr>
            </a:innerShdw>
          </a:effectLst>
          <a:extLst/>
        </p:spPr>
        <p:txBody>
          <a:bodyPr lIns="71986" tIns="35992" rIns="1007791" bIns="35992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200" b="1" dirty="0" smtClean="0">
                <a:solidFill>
                  <a:srgbClr val="4D4C4D"/>
                </a:solidFill>
                <a:latin typeface="+mn-lt"/>
                <a:cs typeface="Arial" pitchFamily="34" charset="0"/>
              </a:rPr>
              <a:t>Средний процент экономии</a:t>
            </a:r>
            <a:endParaRPr lang="ru-RU" sz="1200" b="1" dirty="0">
              <a:solidFill>
                <a:srgbClr val="4D4C4D"/>
              </a:solidFill>
              <a:latin typeface="+mn-lt"/>
              <a:cs typeface="Arial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236297" y="3774334"/>
            <a:ext cx="1658465" cy="673621"/>
            <a:chOff x="7236295" y="1557338"/>
            <a:chExt cx="1658465" cy="412750"/>
          </a:xfrm>
        </p:grpSpPr>
        <p:sp>
          <p:nvSpPr>
            <p:cNvPr id="24" name="Пятиугольник 23"/>
            <p:cNvSpPr/>
            <p:nvPr/>
          </p:nvSpPr>
          <p:spPr bwMode="auto">
            <a:xfrm rot="10800000">
              <a:off x="7236295" y="1557338"/>
              <a:ext cx="1658465" cy="412750"/>
            </a:xfrm>
            <a:prstGeom prst="homePlate">
              <a:avLst/>
            </a:prstGeom>
            <a:solidFill>
              <a:srgbClr val="E4465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dist="63500" dir="10800000" algn="t" rotWithShape="0">
                <a:prstClr val="black">
                  <a:alpha val="20000"/>
                </a:prstClr>
              </a:outerShdw>
            </a:effectLst>
            <a:extLst/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ru-RU" b="1" dirty="0">
                <a:solidFill>
                  <a:schemeClr val="bg1"/>
                </a:solidFill>
                <a:latin typeface="Arial" charset="0"/>
                <a:ea typeface="Microsoft YaHei" charset="-122"/>
              </a:endParaRPr>
            </a:p>
          </p:txBody>
        </p:sp>
        <p:sp>
          <p:nvSpPr>
            <p:cNvPr id="25" name="Прямоугольник 23"/>
            <p:cNvSpPr>
              <a:spLocks noChangeArrowheads="1"/>
            </p:cNvSpPr>
            <p:nvPr/>
          </p:nvSpPr>
          <p:spPr bwMode="auto">
            <a:xfrm>
              <a:off x="7308304" y="1648872"/>
              <a:ext cx="1584871" cy="21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b="1" dirty="0" smtClean="0">
                  <a:solidFill>
                    <a:schemeClr val="bg1"/>
                  </a:solidFill>
                </a:rPr>
                <a:t>12%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 bwMode="auto">
          <a:xfrm>
            <a:off x="4644009" y="4581158"/>
            <a:ext cx="4249197" cy="673620"/>
          </a:xfrm>
          <a:prstGeom prst="rect">
            <a:avLst/>
          </a:prstGeom>
          <a:solidFill>
            <a:srgbClr val="DCDC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88900">
              <a:prstClr val="black">
                <a:alpha val="30000"/>
              </a:prstClr>
            </a:innerShdw>
          </a:effectLst>
          <a:extLst/>
        </p:spPr>
        <p:txBody>
          <a:bodyPr lIns="71986" tIns="35992" rIns="1007791" bIns="35992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200" b="1" dirty="0">
                <a:solidFill>
                  <a:srgbClr val="4D4C4D"/>
                </a:solidFill>
                <a:latin typeface="+mn-lt"/>
                <a:cs typeface="Arial" pitchFamily="34" charset="0"/>
              </a:rPr>
              <a:t>Зарегистрировано пользователей 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7236297" y="4581158"/>
            <a:ext cx="1658465" cy="673621"/>
            <a:chOff x="7236295" y="1557338"/>
            <a:chExt cx="1658465" cy="412750"/>
          </a:xfrm>
        </p:grpSpPr>
        <p:sp>
          <p:nvSpPr>
            <p:cNvPr id="28" name="Пятиугольник 27"/>
            <p:cNvSpPr/>
            <p:nvPr/>
          </p:nvSpPr>
          <p:spPr bwMode="auto">
            <a:xfrm rot="10800000">
              <a:off x="7236295" y="1557338"/>
              <a:ext cx="1658465" cy="412750"/>
            </a:xfrm>
            <a:prstGeom prst="homePlate">
              <a:avLst/>
            </a:prstGeom>
            <a:solidFill>
              <a:srgbClr val="E4465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dist="63500" dir="10800000" algn="t" rotWithShape="0">
                <a:prstClr val="black">
                  <a:alpha val="20000"/>
                </a:prstClr>
              </a:outerShdw>
            </a:effectLst>
            <a:extLst/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ru-RU" b="1" dirty="0">
                <a:solidFill>
                  <a:schemeClr val="bg1"/>
                </a:solidFill>
                <a:latin typeface="Arial" charset="0"/>
                <a:ea typeface="Microsoft YaHei" charset="-122"/>
              </a:endParaRPr>
            </a:p>
          </p:txBody>
        </p:sp>
        <p:sp>
          <p:nvSpPr>
            <p:cNvPr id="29" name="Прямоугольник 23"/>
            <p:cNvSpPr>
              <a:spLocks noChangeArrowheads="1"/>
            </p:cNvSpPr>
            <p:nvPr/>
          </p:nvSpPr>
          <p:spPr bwMode="auto">
            <a:xfrm>
              <a:off x="7524328" y="1648872"/>
              <a:ext cx="1368847" cy="21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b="1" dirty="0">
                  <a:solidFill>
                    <a:schemeClr val="bg1"/>
                  </a:solidFill>
                </a:rPr>
                <a:t>320 000</a:t>
              </a:r>
            </a:p>
          </p:txBody>
        </p:sp>
      </p:grpSp>
      <p:sp>
        <p:nvSpPr>
          <p:cNvPr id="30" name="Прямоугольник 29"/>
          <p:cNvSpPr/>
          <p:nvPr/>
        </p:nvSpPr>
        <p:spPr bwMode="auto">
          <a:xfrm>
            <a:off x="4644009" y="5372613"/>
            <a:ext cx="4249197" cy="673620"/>
          </a:xfrm>
          <a:prstGeom prst="rect">
            <a:avLst/>
          </a:prstGeom>
          <a:solidFill>
            <a:srgbClr val="DCDC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88900">
              <a:prstClr val="black">
                <a:alpha val="30000"/>
              </a:prstClr>
            </a:innerShdw>
          </a:effectLst>
          <a:extLst/>
        </p:spPr>
        <p:txBody>
          <a:bodyPr lIns="71986" tIns="35992" rIns="1007791" bIns="35992" anchor="ctr"/>
          <a:lstStyle/>
          <a:p>
            <a:pPr lvl="0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200" b="1" dirty="0">
                <a:solidFill>
                  <a:srgbClr val="4D4C4D"/>
                </a:solidFill>
                <a:latin typeface="+mn-lt"/>
                <a:cs typeface="Arial" pitchFamily="34" charset="0"/>
              </a:rPr>
              <a:t>Среднее количество участников-поставщиков в одном тендере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7236297" y="5372611"/>
            <a:ext cx="1658465" cy="673621"/>
            <a:chOff x="7236295" y="1557338"/>
            <a:chExt cx="1658465" cy="412750"/>
          </a:xfrm>
        </p:grpSpPr>
        <p:sp>
          <p:nvSpPr>
            <p:cNvPr id="32" name="Пятиугольник 31"/>
            <p:cNvSpPr/>
            <p:nvPr/>
          </p:nvSpPr>
          <p:spPr bwMode="auto">
            <a:xfrm rot="10800000">
              <a:off x="7236295" y="1557338"/>
              <a:ext cx="1658465" cy="412750"/>
            </a:xfrm>
            <a:prstGeom prst="homePlate">
              <a:avLst/>
            </a:prstGeom>
            <a:solidFill>
              <a:srgbClr val="E4465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dist="63500" dir="10800000" algn="t" rotWithShape="0">
                <a:prstClr val="black">
                  <a:alpha val="20000"/>
                </a:prstClr>
              </a:outerShdw>
            </a:effectLst>
            <a:extLst/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ru-RU" b="1" dirty="0">
                <a:solidFill>
                  <a:schemeClr val="bg1"/>
                </a:solidFill>
                <a:latin typeface="Arial" charset="0"/>
                <a:ea typeface="Microsoft YaHei" charset="-122"/>
              </a:endParaRPr>
            </a:p>
          </p:txBody>
        </p:sp>
        <p:sp>
          <p:nvSpPr>
            <p:cNvPr id="33" name="Прямоугольник 23"/>
            <p:cNvSpPr>
              <a:spLocks noChangeArrowheads="1"/>
            </p:cNvSpPr>
            <p:nvPr/>
          </p:nvSpPr>
          <p:spPr bwMode="auto">
            <a:xfrm>
              <a:off x="7596336" y="1648872"/>
              <a:ext cx="1296839" cy="21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en-US" b="1" dirty="0" smtClean="0">
                  <a:solidFill>
                    <a:schemeClr val="bg1"/>
                  </a:solidFill>
                </a:rPr>
                <a:t>3</a:t>
              </a:r>
              <a:r>
                <a:rPr lang="ru-RU" b="1" dirty="0" smtClean="0">
                  <a:solidFill>
                    <a:schemeClr val="bg1"/>
                  </a:solidFill>
                </a:rPr>
                <a:t>,5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C:\Users\Gromkova\Desktop\РТС-тендер\ПРЕЗЕНТАЦИИ\Графики круглые проценты в ПРЕЗЕНТАЦИИ ВСТАВКИ\90%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98" y="3220275"/>
            <a:ext cx="2731847" cy="21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30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22" grpId="0" animBg="1"/>
      <p:bldP spid="26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Прямоугольник 5"/>
          <p:cNvSpPr>
            <a:spLocks noChangeArrowheads="1"/>
          </p:cNvSpPr>
          <p:nvPr/>
        </p:nvSpPr>
        <p:spPr bwMode="auto">
          <a:xfrm>
            <a:off x="2771775" y="282575"/>
            <a:ext cx="6192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/>
          <a:p>
            <a:pPr algn="r" eaLnBrk="1" hangingPunct="1"/>
            <a:r>
              <a:rPr lang="ru-RU" altLang="ru-RU" sz="2000" b="1" dirty="0">
                <a:solidFill>
                  <a:srgbClr val="E4465A"/>
                </a:solidFill>
                <a:ea typeface="Arial Unicode MS" panose="020B0604020202020204" pitchFamily="34" charset="-128"/>
              </a:rPr>
              <a:t>ДИНАМИКА ДОЛЕЙ РЫНКА ПО СУММЕ ОПУБЛИКОВАННЫХ АУКЦИОНОВ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47801" y="5774564"/>
            <a:ext cx="8716812" cy="1010057"/>
            <a:chOff x="247801" y="5860059"/>
            <a:chExt cx="8716812" cy="1010057"/>
          </a:xfrm>
        </p:grpSpPr>
        <p:sp>
          <p:nvSpPr>
            <p:cNvPr id="2" name="TextBox 1"/>
            <p:cNvSpPr txBox="1"/>
            <p:nvPr/>
          </p:nvSpPr>
          <p:spPr>
            <a:xfrm>
              <a:off x="250825" y="6223785"/>
              <a:ext cx="8713788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266645" indent="-266645" eaLnBrk="1" hangingPunct="1">
                <a:buClr>
                  <a:srgbClr val="E4465A"/>
                </a:buClr>
                <a:buFontTx/>
                <a:buAutoNum type="arabicPeriod"/>
                <a:defRPr/>
              </a:pPr>
              <a:r>
                <a:rPr lang="ru-RU" dirty="0">
                  <a:solidFill>
                    <a:srgbClr val="444444"/>
                  </a:solidFill>
                  <a:latin typeface="+mn-lt"/>
                </a:rPr>
                <a:t>Снижение рынка по суммам ЭА </a:t>
              </a:r>
              <a:r>
                <a:rPr lang="en-US" dirty="0">
                  <a:solidFill>
                    <a:srgbClr val="444444"/>
                  </a:solidFill>
                  <a:latin typeface="+mn-lt"/>
                </a:rPr>
                <a:t>—</a:t>
              </a:r>
              <a:r>
                <a:rPr lang="ru-RU" dirty="0">
                  <a:solidFill>
                    <a:srgbClr val="444444"/>
                  </a:solidFill>
                  <a:latin typeface="+mn-lt"/>
                </a:rPr>
                <a:t> </a:t>
              </a:r>
              <a:r>
                <a:rPr lang="ru-RU" b="1" i="1" dirty="0">
                  <a:solidFill>
                    <a:srgbClr val="E4465A"/>
                  </a:solidFill>
                  <a:latin typeface="+mn-lt"/>
                  <a:cs typeface="Arial" pitchFamily="34" charset="0"/>
                </a:rPr>
                <a:t>на 21,23%</a:t>
              </a:r>
            </a:p>
            <a:p>
              <a:pPr marL="266645" indent="-266645" eaLnBrk="1" hangingPunct="1">
                <a:buClr>
                  <a:srgbClr val="E4465A"/>
                </a:buClr>
                <a:buFontTx/>
                <a:buAutoNum type="arabicPeriod"/>
                <a:defRPr/>
              </a:pPr>
              <a:r>
                <a:rPr lang="ru-RU" dirty="0">
                  <a:solidFill>
                    <a:srgbClr val="444444"/>
                  </a:solidFill>
                  <a:latin typeface="+mn-lt"/>
                </a:rPr>
                <a:t>Увеличение доли рынка РТС-тендер </a:t>
              </a:r>
              <a:r>
                <a:rPr lang="en-US" dirty="0">
                  <a:solidFill>
                    <a:srgbClr val="444444"/>
                  </a:solidFill>
                  <a:latin typeface="+mn-lt"/>
                </a:rPr>
                <a:t>—</a:t>
              </a:r>
              <a:r>
                <a:rPr lang="ru-RU" dirty="0">
                  <a:solidFill>
                    <a:srgbClr val="444444"/>
                  </a:solidFill>
                  <a:latin typeface="+mn-lt"/>
                </a:rPr>
                <a:t> </a:t>
              </a:r>
              <a:r>
                <a:rPr lang="ru-RU" b="1" i="1" dirty="0">
                  <a:solidFill>
                    <a:srgbClr val="E4465A"/>
                  </a:solidFill>
                  <a:latin typeface="+mn-lt"/>
                </a:rPr>
                <a:t>на 4,3%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47801" y="5860059"/>
              <a:ext cx="97975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b="1" dirty="0">
                  <a:solidFill>
                    <a:srgbClr val="E4465A"/>
                  </a:solidFill>
                  <a:latin typeface="+mn-lt"/>
                  <a:ea typeface="Arial Unicode MS" panose="020B0604020202020204" pitchFamily="34" charset="-128"/>
                </a:rPr>
                <a:t>Вывод:</a:t>
              </a:r>
            </a:p>
          </p:txBody>
        </p:sp>
      </p:grpSp>
      <p:graphicFrame>
        <p:nvGraphicFramePr>
          <p:cNvPr id="11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009568"/>
              </p:ext>
            </p:extLst>
          </p:nvPr>
        </p:nvGraphicFramePr>
        <p:xfrm>
          <a:off x="262138" y="2574826"/>
          <a:ext cx="4267200" cy="3446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5795157"/>
              </p:ext>
            </p:extLst>
          </p:nvPr>
        </p:nvGraphicFramePr>
        <p:xfrm>
          <a:off x="4695825" y="2574826"/>
          <a:ext cx="4267200" cy="3446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ятиугольник 12"/>
          <p:cNvSpPr/>
          <p:nvPr/>
        </p:nvSpPr>
        <p:spPr bwMode="auto">
          <a:xfrm rot="5400000">
            <a:off x="6435758" y="-108402"/>
            <a:ext cx="808077" cy="4122738"/>
          </a:xfrm>
          <a:prstGeom prst="homePlate">
            <a:avLst>
              <a:gd name="adj" fmla="val 33231"/>
            </a:avLst>
          </a:prstGeom>
          <a:solidFill>
            <a:srgbClr val="444444"/>
          </a:solidFill>
          <a:extLst/>
        </p:spPr>
        <p:txBody>
          <a:bodyPr vert="vert270" wrap="square" lIns="35992" tIns="35992" rIns="35992" bIns="35992">
            <a:noAutofit/>
          </a:bodyPr>
          <a:lstStyle/>
          <a:p>
            <a:pPr algn="ctr" eaLnBrk="1" hangingPunct="1"/>
            <a:r>
              <a:rPr lang="ru-RU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За 2014 год на всех площадках опубликовано</a:t>
            </a:r>
            <a:r>
              <a:rPr lang="en-US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3,52 </a:t>
            </a:r>
            <a:r>
              <a:rPr lang="ru-RU" sz="1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трлн</a:t>
            </a:r>
            <a:r>
              <a:rPr lang="en-US" sz="1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руб.</a:t>
            </a:r>
          </a:p>
        </p:txBody>
      </p:sp>
      <p:sp>
        <p:nvSpPr>
          <p:cNvPr id="14" name="Пятиугольник 13"/>
          <p:cNvSpPr/>
          <p:nvPr/>
        </p:nvSpPr>
        <p:spPr bwMode="auto">
          <a:xfrm rot="5400000">
            <a:off x="1987583" y="-108401"/>
            <a:ext cx="808077" cy="4122738"/>
          </a:xfrm>
          <a:prstGeom prst="homePlate">
            <a:avLst>
              <a:gd name="adj" fmla="val 33231"/>
            </a:avLst>
          </a:prstGeom>
          <a:solidFill>
            <a:srgbClr val="444444"/>
          </a:solidFill>
          <a:extLst/>
        </p:spPr>
        <p:txBody>
          <a:bodyPr vert="vert270" wrap="square" lIns="35992" tIns="35992" rIns="35992" bIns="35992">
            <a:noAutofit/>
          </a:bodyPr>
          <a:lstStyle/>
          <a:p>
            <a:pPr algn="ctr" eaLnBrk="1" hangingPunct="1"/>
            <a:r>
              <a:rPr lang="ru-RU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За 2013 год на всех площадках опубликовано 4,46 </a:t>
            </a:r>
            <a:r>
              <a:rPr lang="ru-RU" sz="1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трлн </a:t>
            </a:r>
            <a:r>
              <a:rPr lang="ru-RU" sz="1600" b="1" dirty="0">
                <a:solidFill>
                  <a:schemeClr val="bg1"/>
                </a:solidFill>
                <a:latin typeface="Trebuchet MS" panose="020B0603020202020204" pitchFamily="34" charset="0"/>
              </a:rPr>
              <a:t>руб.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2" grpId="0">
        <p:bldAsOne/>
      </p:bldGraphic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" y="2564904"/>
            <a:ext cx="7975800" cy="397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482850" y="342900"/>
            <a:ext cx="6481763" cy="649288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ШИРОКАЯ СЕТЬ ПРЕДСТАВИТЕЛЬСТВ</a:t>
            </a:r>
            <a:br>
              <a:rPr lang="ru-RU" dirty="0" smtClean="0"/>
            </a:br>
            <a:r>
              <a:rPr lang="ru-RU" dirty="0" smtClean="0"/>
              <a:t>И ФИЛИАЛОВ, ГОТОВЫХ ПРЕДОСТАВИТЬ</a:t>
            </a:r>
            <a:br>
              <a:rPr lang="ru-RU" dirty="0" smtClean="0"/>
            </a:br>
            <a:r>
              <a:rPr lang="ru-RU" dirty="0" smtClean="0"/>
              <a:t>ПРОФЕССИОНАЛЬНУЮ ПОМОЩЬ ПО ЗАКУПКАМ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23849" y="1557339"/>
            <a:ext cx="4199868" cy="413214"/>
          </a:xfrm>
          <a:prstGeom prst="rect">
            <a:avLst/>
          </a:prstGeom>
          <a:solidFill>
            <a:srgbClr val="DCDC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88900">
              <a:prstClr val="black">
                <a:alpha val="30000"/>
              </a:prstClr>
            </a:innerShdw>
          </a:effectLst>
          <a:extLst/>
        </p:spPr>
        <p:txBody>
          <a:bodyPr lIns="1007791" tIns="35992" rIns="71986" bIns="35992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400" dirty="0">
                <a:solidFill>
                  <a:srgbClr val="444444"/>
                </a:solidFill>
                <a:latin typeface="+mn-lt"/>
                <a:ea typeface="Microsoft YaHei" charset="-122"/>
              </a:rPr>
              <a:t>Филиалов</a:t>
            </a:r>
          </a:p>
        </p:txBody>
      </p:sp>
      <p:sp>
        <p:nvSpPr>
          <p:cNvPr id="4" name="Пятиугольник 3"/>
          <p:cNvSpPr/>
          <p:nvPr/>
        </p:nvSpPr>
        <p:spPr bwMode="auto">
          <a:xfrm>
            <a:off x="323851" y="1557338"/>
            <a:ext cx="942975" cy="412750"/>
          </a:xfrm>
          <a:prstGeom prst="homePlate">
            <a:avLst/>
          </a:prstGeom>
          <a:solidFill>
            <a:srgbClr val="E446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63500" algn="t" rotWithShape="0">
              <a:prstClr val="black">
                <a:alpha val="20000"/>
              </a:prstClr>
            </a:outerShdw>
          </a:effectLst>
          <a:extLst/>
        </p:spPr>
        <p:txBody>
          <a:bodyPr lIns="91420" tIns="45711" rIns="91420" bIns="45711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b="1" dirty="0">
                <a:solidFill>
                  <a:schemeClr val="bg1"/>
                </a:solidFill>
                <a:latin typeface="Arial" charset="0"/>
                <a:ea typeface="Microsoft YaHei" charset="-122"/>
              </a:rPr>
              <a:t>5</a:t>
            </a: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323849" y="2070539"/>
            <a:ext cx="4199868" cy="413214"/>
          </a:xfrm>
          <a:prstGeom prst="rect">
            <a:avLst/>
          </a:prstGeom>
          <a:solidFill>
            <a:srgbClr val="DCDC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88900">
              <a:prstClr val="black">
                <a:alpha val="30000"/>
              </a:prstClr>
            </a:innerShdw>
          </a:effectLst>
          <a:extLst/>
        </p:spPr>
        <p:txBody>
          <a:bodyPr lIns="1007791" tIns="35992" rIns="71986" bIns="35992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400" dirty="0">
                <a:solidFill>
                  <a:srgbClr val="444444"/>
                </a:solidFill>
                <a:latin typeface="+mn-lt"/>
                <a:ea typeface="Microsoft YaHei" charset="-122"/>
              </a:rPr>
              <a:t>Представительств</a:t>
            </a:r>
          </a:p>
        </p:txBody>
      </p:sp>
      <p:sp>
        <p:nvSpPr>
          <p:cNvPr id="8" name="Пятиугольник 7"/>
          <p:cNvSpPr/>
          <p:nvPr/>
        </p:nvSpPr>
        <p:spPr bwMode="auto">
          <a:xfrm>
            <a:off x="323851" y="2070101"/>
            <a:ext cx="942975" cy="414338"/>
          </a:xfrm>
          <a:prstGeom prst="homePlate">
            <a:avLst/>
          </a:prstGeom>
          <a:solidFill>
            <a:srgbClr val="E446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63500" algn="t" rotWithShape="0">
              <a:prstClr val="black">
                <a:alpha val="20000"/>
              </a:prstClr>
            </a:outerShdw>
          </a:effectLst>
          <a:extLst/>
        </p:spPr>
        <p:txBody>
          <a:bodyPr lIns="91420" tIns="45711" rIns="91420" bIns="45711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b="1" dirty="0">
                <a:solidFill>
                  <a:schemeClr val="bg1"/>
                </a:solidFill>
                <a:latin typeface="Arial" charset="0"/>
                <a:ea typeface="Microsoft YaHei" charset="-122"/>
              </a:rPr>
              <a:t>25</a:t>
            </a: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324293" y="2583738"/>
            <a:ext cx="4200082" cy="413214"/>
          </a:xfrm>
          <a:prstGeom prst="rect">
            <a:avLst/>
          </a:prstGeom>
          <a:solidFill>
            <a:srgbClr val="DCDC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88900">
              <a:prstClr val="black">
                <a:alpha val="30000"/>
              </a:prstClr>
            </a:innerShdw>
          </a:effectLst>
          <a:extLst/>
        </p:spPr>
        <p:txBody>
          <a:bodyPr lIns="1007791" tIns="35992" rIns="71986" bIns="35992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400" dirty="0">
                <a:solidFill>
                  <a:srgbClr val="444444"/>
                </a:solidFill>
                <a:latin typeface="+mn-lt"/>
                <a:ea typeface="Microsoft YaHei" charset="-122"/>
              </a:rPr>
              <a:t>Удостоверяющих центров</a:t>
            </a:r>
          </a:p>
        </p:txBody>
      </p:sp>
      <p:sp>
        <p:nvSpPr>
          <p:cNvPr id="10" name="Пятиугольник 9"/>
          <p:cNvSpPr/>
          <p:nvPr/>
        </p:nvSpPr>
        <p:spPr bwMode="auto">
          <a:xfrm>
            <a:off x="323851" y="2584450"/>
            <a:ext cx="942975" cy="412750"/>
          </a:xfrm>
          <a:prstGeom prst="homePlate">
            <a:avLst/>
          </a:prstGeom>
          <a:solidFill>
            <a:srgbClr val="E446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63500" algn="t" rotWithShape="0">
              <a:prstClr val="black">
                <a:alpha val="20000"/>
              </a:prstClr>
            </a:outerShdw>
          </a:effectLst>
          <a:extLst/>
        </p:spPr>
        <p:txBody>
          <a:bodyPr lIns="91420" tIns="45711" rIns="91420" bIns="45711"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b="1" dirty="0">
                <a:solidFill>
                  <a:schemeClr val="bg1"/>
                </a:solidFill>
                <a:latin typeface="Arial" charset="0"/>
                <a:ea typeface="Microsoft YaHei" charset="-122"/>
              </a:rPr>
              <a:t>19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694239" y="1557339"/>
            <a:ext cx="4198966" cy="413214"/>
          </a:xfrm>
          <a:prstGeom prst="rect">
            <a:avLst/>
          </a:prstGeom>
          <a:solidFill>
            <a:srgbClr val="DCDC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88900">
              <a:prstClr val="black">
                <a:alpha val="30000"/>
              </a:prstClr>
            </a:innerShdw>
          </a:effectLst>
          <a:extLst/>
        </p:spPr>
        <p:txBody>
          <a:bodyPr lIns="71986" tIns="35992" rIns="1007791" bIns="35992" anchor="ctr"/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400" dirty="0">
                <a:solidFill>
                  <a:srgbClr val="444444"/>
                </a:solidFill>
                <a:latin typeface="+mn-lt"/>
                <a:ea typeface="Microsoft YaHei" charset="-122"/>
              </a:rPr>
              <a:t>Точек выдачи ЭП</a:t>
            </a: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4694238" y="2070539"/>
            <a:ext cx="4198937" cy="413214"/>
          </a:xfrm>
          <a:prstGeom prst="rect">
            <a:avLst/>
          </a:prstGeom>
          <a:solidFill>
            <a:srgbClr val="DCDC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88900">
              <a:prstClr val="black">
                <a:alpha val="30000"/>
              </a:prstClr>
            </a:innerShdw>
          </a:effectLst>
          <a:extLst/>
        </p:spPr>
        <p:txBody>
          <a:bodyPr lIns="71986" tIns="35992" rIns="1007791" bIns="35992" anchor="ctr"/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ru-RU" sz="1400" dirty="0">
                <a:solidFill>
                  <a:srgbClr val="444444"/>
                </a:solidFill>
                <a:latin typeface="+mn-lt"/>
                <a:ea typeface="Microsoft YaHei" charset="-122"/>
              </a:rPr>
              <a:t>Авторизованных обучающих центров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4694238" y="2583738"/>
            <a:ext cx="4198937" cy="413214"/>
          </a:xfrm>
          <a:prstGeom prst="rect">
            <a:avLst/>
          </a:prstGeom>
          <a:solidFill>
            <a:srgbClr val="DCDCD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88900">
              <a:prstClr val="black">
                <a:alpha val="30000"/>
              </a:prstClr>
            </a:innerShdw>
          </a:effectLst>
          <a:extLst/>
        </p:spPr>
        <p:txBody>
          <a:bodyPr lIns="71986" tIns="35992" rIns="1007791" bIns="35992" anchor="ctr"/>
          <a:lstStyle/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sz="1400" dirty="0">
                <a:solidFill>
                  <a:srgbClr val="444444"/>
                </a:solidFill>
                <a:latin typeface="+mn-lt"/>
                <a:ea typeface="Microsoft YaHei" charset="-122"/>
              </a:rPr>
              <a:t>Call–</a:t>
            </a:r>
            <a:r>
              <a:rPr lang="ru-RU" sz="1400" dirty="0" smtClean="0">
                <a:solidFill>
                  <a:srgbClr val="444444"/>
                </a:solidFill>
                <a:latin typeface="+mn-lt"/>
                <a:ea typeface="Microsoft YaHei" charset="-122"/>
              </a:rPr>
              <a:t>центров</a:t>
            </a:r>
            <a:endParaRPr lang="ru-RU" sz="1400" dirty="0">
              <a:solidFill>
                <a:srgbClr val="444444"/>
              </a:solidFill>
              <a:latin typeface="+mn-lt"/>
              <a:ea typeface="Microsoft YaHei" charset="-122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7950202" y="1557338"/>
            <a:ext cx="944563" cy="412750"/>
            <a:chOff x="7950200" y="1557338"/>
            <a:chExt cx="944563" cy="412750"/>
          </a:xfrm>
        </p:grpSpPr>
        <p:sp>
          <p:nvSpPr>
            <p:cNvPr id="11" name="Пятиугольник 10"/>
            <p:cNvSpPr/>
            <p:nvPr/>
          </p:nvSpPr>
          <p:spPr bwMode="auto">
            <a:xfrm rot="10800000">
              <a:off x="7950200" y="1557338"/>
              <a:ext cx="944563" cy="412750"/>
            </a:xfrm>
            <a:prstGeom prst="homePlate">
              <a:avLst/>
            </a:prstGeom>
            <a:solidFill>
              <a:srgbClr val="E4465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dist="63500" dir="10800000" algn="t" rotWithShape="0">
                <a:prstClr val="black">
                  <a:alpha val="20000"/>
                </a:prstClr>
              </a:outerShdw>
            </a:effectLst>
            <a:extLst/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ru-RU" b="1" dirty="0">
                <a:solidFill>
                  <a:schemeClr val="bg1"/>
                </a:solidFill>
                <a:latin typeface="Arial" charset="0"/>
                <a:ea typeface="Microsoft YaHei" charset="-122"/>
              </a:endParaRPr>
            </a:p>
          </p:txBody>
        </p:sp>
        <p:sp>
          <p:nvSpPr>
            <p:cNvPr id="17436" name="Прямоугольник 23"/>
            <p:cNvSpPr>
              <a:spLocks noChangeArrowheads="1"/>
            </p:cNvSpPr>
            <p:nvPr/>
          </p:nvSpPr>
          <p:spPr bwMode="auto">
            <a:xfrm>
              <a:off x="8137525" y="1595438"/>
              <a:ext cx="755650" cy="349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b="1" dirty="0">
                  <a:solidFill>
                    <a:schemeClr val="bg1"/>
                  </a:solidFill>
                </a:rPr>
                <a:t>300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7951790" y="2070101"/>
            <a:ext cx="942975" cy="414338"/>
            <a:chOff x="7951788" y="2070100"/>
            <a:chExt cx="942975" cy="414338"/>
          </a:xfrm>
        </p:grpSpPr>
        <p:sp>
          <p:nvSpPr>
            <p:cNvPr id="12" name="Пятиугольник 11"/>
            <p:cNvSpPr/>
            <p:nvPr/>
          </p:nvSpPr>
          <p:spPr bwMode="auto">
            <a:xfrm rot="10800000">
              <a:off x="7951788" y="2070100"/>
              <a:ext cx="942975" cy="414338"/>
            </a:xfrm>
            <a:prstGeom prst="homePlate">
              <a:avLst/>
            </a:prstGeom>
            <a:solidFill>
              <a:srgbClr val="E4465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dist="63500" dir="10800000" algn="t" rotWithShape="0">
                <a:prstClr val="black">
                  <a:alpha val="20000"/>
                </a:prstClr>
              </a:outerShdw>
            </a:effectLst>
            <a:extLst/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ru-RU" b="1" dirty="0">
                <a:solidFill>
                  <a:schemeClr val="bg1"/>
                </a:solidFill>
                <a:latin typeface="Arial" charset="0"/>
                <a:ea typeface="Microsoft YaHei" charset="-122"/>
              </a:endParaRPr>
            </a:p>
          </p:txBody>
        </p:sp>
        <p:sp>
          <p:nvSpPr>
            <p:cNvPr id="17437" name="Прямоугольник 25"/>
            <p:cNvSpPr>
              <a:spLocks noChangeArrowheads="1"/>
            </p:cNvSpPr>
            <p:nvPr/>
          </p:nvSpPr>
          <p:spPr bwMode="auto">
            <a:xfrm>
              <a:off x="8137525" y="2103438"/>
              <a:ext cx="755650" cy="349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b="1" dirty="0">
                  <a:solidFill>
                    <a:schemeClr val="bg1"/>
                  </a:solidFill>
                </a:rPr>
                <a:t>150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950202" y="2584450"/>
            <a:ext cx="944563" cy="412750"/>
            <a:chOff x="7950200" y="2584450"/>
            <a:chExt cx="944563" cy="412750"/>
          </a:xfrm>
        </p:grpSpPr>
        <p:sp>
          <p:nvSpPr>
            <p:cNvPr id="13" name="Пятиугольник 12"/>
            <p:cNvSpPr/>
            <p:nvPr/>
          </p:nvSpPr>
          <p:spPr bwMode="auto">
            <a:xfrm rot="10800000">
              <a:off x="7950200" y="2584450"/>
              <a:ext cx="944563" cy="412750"/>
            </a:xfrm>
            <a:prstGeom prst="homePlate">
              <a:avLst/>
            </a:prstGeom>
            <a:solidFill>
              <a:srgbClr val="E4465A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27000" dist="63500" dir="10800000" algn="t" rotWithShape="0">
                <a:prstClr val="black">
                  <a:alpha val="20000"/>
                </a:prstClr>
              </a:outerShdw>
            </a:effectLst>
            <a:extLst/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defRPr/>
              </a:pPr>
              <a:endParaRPr lang="ru-RU" b="1" dirty="0">
                <a:solidFill>
                  <a:schemeClr val="bg1"/>
                </a:solidFill>
                <a:latin typeface="Arial" charset="0"/>
                <a:ea typeface="Microsoft YaHei" charset="-122"/>
              </a:endParaRPr>
            </a:p>
          </p:txBody>
        </p:sp>
        <p:sp>
          <p:nvSpPr>
            <p:cNvPr id="17438" name="Прямоугольник 26"/>
            <p:cNvSpPr>
              <a:spLocks noChangeArrowheads="1"/>
            </p:cNvSpPr>
            <p:nvPr/>
          </p:nvSpPr>
          <p:spPr bwMode="auto">
            <a:xfrm>
              <a:off x="8137525" y="2617788"/>
              <a:ext cx="755650" cy="349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r>
                <a:rPr lang="ru-RU" b="1" dirty="0">
                  <a:solidFill>
                    <a:schemeClr val="bg1"/>
                  </a:solidFill>
                </a:rPr>
                <a:t>24/7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5" grpId="0" animBg="1"/>
      <p:bldP spid="8" grpId="0" animBg="1"/>
      <p:bldP spid="16" grpId="0" animBg="1"/>
      <p:bldP spid="10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C:\Users\manankin\Desktop\Николай\какртинки\для презентаций\кейсистемс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036470"/>
            <a:ext cx="3505200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C:\Users\manankin\Desktop\Николай\какртинки\логотипы\rtsTend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65" y="4300540"/>
            <a:ext cx="13668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3226263" y="1564912"/>
            <a:ext cx="2773362" cy="1145652"/>
            <a:chOff x="3226261" y="1564909"/>
            <a:chExt cx="2773362" cy="114565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2412" y="1564909"/>
              <a:ext cx="793804" cy="8098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8" name="Прямоугольник 8"/>
            <p:cNvSpPr>
              <a:spLocks noChangeArrowheads="1"/>
            </p:cNvSpPr>
            <p:nvPr/>
          </p:nvSpPr>
          <p:spPr bwMode="auto">
            <a:xfrm>
              <a:off x="3226261" y="2341229"/>
              <a:ext cx="27733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ru-RU" b="1" dirty="0">
                  <a:solidFill>
                    <a:srgbClr val="444444"/>
                  </a:solidFill>
                  <a:latin typeface="Trebuchet MS" panose="020B0603020202020204" pitchFamily="34" charset="0"/>
                  <a:ea typeface="Arial Unicode MS" panose="020B0604020202020204" pitchFamily="34" charset="-128"/>
                </a:rPr>
                <a:t>ООС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815505" y="4365104"/>
            <a:ext cx="1689100" cy="1459652"/>
            <a:chOff x="815503" y="4365104"/>
            <a:chExt cx="1689100" cy="1459652"/>
          </a:xfrm>
        </p:grpSpPr>
        <p:pic>
          <p:nvPicPr>
            <p:cNvPr id="13" name="Picture 8" descr="C:\Users\manankin\Desktop\IMG_18072013_113740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982" y="4365104"/>
              <a:ext cx="956483" cy="7920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  <p:sp>
          <p:nvSpPr>
            <p:cNvPr id="18442" name="Прямоугольник 13"/>
            <p:cNvSpPr>
              <a:spLocks noChangeArrowheads="1"/>
            </p:cNvSpPr>
            <p:nvPr/>
          </p:nvSpPr>
          <p:spPr bwMode="auto">
            <a:xfrm>
              <a:off x="815503" y="5178425"/>
              <a:ext cx="16891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ru-RU" b="1" dirty="0">
                  <a:solidFill>
                    <a:srgbClr val="444444"/>
                  </a:solidFill>
                  <a:latin typeface="Trebuchet MS" panose="020B0603020202020204" pitchFamily="34" charset="0"/>
                  <a:ea typeface="Arial Unicode MS" panose="020B0604020202020204" pitchFamily="34" charset="-128"/>
                </a:rPr>
                <a:t>АИС ГОСЗАКАЗ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175838" y="4229306"/>
            <a:ext cx="2778125" cy="1692796"/>
            <a:chOff x="6175837" y="4229305"/>
            <a:chExt cx="2778125" cy="1692796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54"/>
            <a:stretch/>
          </p:blipFill>
          <p:spPr bwMode="auto">
            <a:xfrm>
              <a:off x="6967524" y="4229305"/>
              <a:ext cx="1269584" cy="10719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3" name="Прямоугольник 14"/>
            <p:cNvSpPr>
              <a:spLocks noChangeArrowheads="1"/>
            </p:cNvSpPr>
            <p:nvPr/>
          </p:nvSpPr>
          <p:spPr bwMode="auto">
            <a:xfrm>
              <a:off x="6175837" y="5275770"/>
              <a:ext cx="277812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ru-RU" b="1" dirty="0">
                  <a:solidFill>
                    <a:srgbClr val="444444"/>
                  </a:solidFill>
                  <a:latin typeface="Trebuchet MS" panose="020B0603020202020204" pitchFamily="34" charset="0"/>
                  <a:ea typeface="Arial Unicode MS" panose="020B0604020202020204" pitchFamily="34" charset="-128"/>
                </a:rPr>
                <a:t>УПРАВЛЕНИЕ </a:t>
              </a:r>
              <a:br>
                <a:rPr lang="ru-RU" altLang="ru-RU" b="1" dirty="0">
                  <a:solidFill>
                    <a:srgbClr val="444444"/>
                  </a:solidFill>
                  <a:latin typeface="Trebuchet MS" panose="020B0603020202020204" pitchFamily="34" charset="0"/>
                  <a:ea typeface="Arial Unicode MS" panose="020B0604020202020204" pitchFamily="34" charset="-128"/>
                </a:rPr>
              </a:br>
              <a:r>
                <a:rPr lang="ru-RU" altLang="ru-RU" b="1" dirty="0">
                  <a:solidFill>
                    <a:srgbClr val="444444"/>
                  </a:solidFill>
                  <a:latin typeface="Trebuchet MS" panose="020B0603020202020204" pitchFamily="34" charset="0"/>
                  <a:ea typeface="Arial Unicode MS" panose="020B0604020202020204" pitchFamily="34" charset="-128"/>
                </a:rPr>
                <a:t>ЗАКУПКАМИ</a:t>
              </a:r>
            </a:p>
          </p:txBody>
        </p:sp>
      </p:grp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03" y="2183968"/>
            <a:ext cx="1483395" cy="5506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753593" y="2183966"/>
            <a:ext cx="1751012" cy="1636635"/>
            <a:chOff x="753591" y="2183966"/>
            <a:chExt cx="1751012" cy="1636636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887" y="2183966"/>
              <a:ext cx="1298009" cy="9509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6" name="Прямоугольник 17"/>
            <p:cNvSpPr>
              <a:spLocks noChangeArrowheads="1"/>
            </p:cNvSpPr>
            <p:nvPr/>
          </p:nvSpPr>
          <p:spPr bwMode="auto">
            <a:xfrm>
              <a:off x="753591" y="3174271"/>
              <a:ext cx="17510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ru-RU" b="1" dirty="0">
                  <a:solidFill>
                    <a:srgbClr val="444444"/>
                  </a:solidFill>
                  <a:latin typeface="Trebuchet MS" panose="020B0603020202020204" pitchFamily="34" charset="0"/>
                  <a:ea typeface="Arial Unicode MS" panose="020B0604020202020204" pitchFamily="34" charset="-128"/>
                </a:rPr>
                <a:t>АЦК ГОСЗАКАЗ</a:t>
              </a:r>
            </a:p>
          </p:txBody>
        </p:sp>
      </p:grpSp>
      <p:sp>
        <p:nvSpPr>
          <p:cNvPr id="18447" name="Заголовок 1"/>
          <p:cNvSpPr txBox="1">
            <a:spLocks/>
          </p:cNvSpPr>
          <p:nvPr/>
        </p:nvSpPr>
        <p:spPr bwMode="auto">
          <a:xfrm>
            <a:off x="2419351" y="331788"/>
            <a:ext cx="6545263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/>
              <a:t>ИНТЕГРАЦИЯ С СИСТЕМАМИ ПЛАНИРОВАНИЯ </a:t>
            </a:r>
          </a:p>
          <a:p>
            <a:r>
              <a:rPr lang="ru-RU" altLang="ru-RU" dirty="0"/>
              <a:t>ЗАКУПОК И ИСПОЛНЕНИЯ ДОГОВОРОВ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3580275" y="2830107"/>
            <a:ext cx="2071847" cy="1147707"/>
            <a:chOff x="3580273" y="2830105"/>
            <a:chExt cx="2071847" cy="1147707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4764" y="2830105"/>
              <a:ext cx="879166" cy="6359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9" name="Прямоугольник 11"/>
            <p:cNvSpPr>
              <a:spLocks noChangeArrowheads="1"/>
            </p:cNvSpPr>
            <p:nvPr/>
          </p:nvSpPr>
          <p:spPr bwMode="auto">
            <a:xfrm>
              <a:off x="3580273" y="3454592"/>
              <a:ext cx="2071847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ru-RU" altLang="ru-RU" sz="1400" b="1" dirty="0">
                  <a:solidFill>
                    <a:srgbClr val="444444"/>
                  </a:solidFill>
                  <a:latin typeface="Trebuchet MS" panose="020B0603020202020204" pitchFamily="34" charset="0"/>
                  <a:ea typeface="Arial Unicode MS" panose="020B0604020202020204" pitchFamily="34" charset="-128"/>
                </a:rPr>
                <a:t>РЕГИОНАЛЬНЫЕ ПОРТАЛЫ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5691982" y="2662239"/>
            <a:ext cx="565945" cy="2155865"/>
            <a:chOff x="5691980" y="2662238"/>
            <a:chExt cx="565945" cy="2155865"/>
          </a:xfrm>
        </p:grpSpPr>
        <p:cxnSp>
          <p:nvCxnSpPr>
            <p:cNvPr id="20" name="Прямая соединительная линия 19"/>
            <p:cNvCxnSpPr/>
            <p:nvPr/>
          </p:nvCxnSpPr>
          <p:spPr bwMode="auto">
            <a:xfrm>
              <a:off x="5691980" y="4817914"/>
              <a:ext cx="554659" cy="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E4465A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Соединительная линия уступом 17"/>
            <p:cNvCxnSpPr/>
            <p:nvPr/>
          </p:nvCxnSpPr>
          <p:spPr bwMode="auto">
            <a:xfrm flipH="1">
              <a:off x="6248400" y="2662238"/>
              <a:ext cx="9525" cy="2155865"/>
            </a:xfrm>
            <a:prstGeom prst="bentConnector3">
              <a:avLst>
                <a:gd name="adj1" fmla="val 2500000"/>
              </a:avLst>
            </a:prstGeom>
            <a:solidFill>
              <a:srgbClr val="00B8FF"/>
            </a:solidFill>
            <a:ln w="57150" cap="flat" cmpd="sng" algn="ctr">
              <a:solidFill>
                <a:srgbClr val="E4465A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26" name="Прямая соединительная линия 25"/>
          <p:cNvCxnSpPr/>
          <p:nvPr/>
        </p:nvCxnSpPr>
        <p:spPr bwMode="auto">
          <a:xfrm>
            <a:off x="4610420" y="5562690"/>
            <a:ext cx="0" cy="339465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E4465A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 flipV="1">
            <a:off x="4610420" y="4097649"/>
            <a:ext cx="0" cy="339465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rgbClr val="E4465A"/>
            </a:solidFill>
            <a:prstDash val="solid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0" name="Группа 29"/>
          <p:cNvGrpSpPr/>
          <p:nvPr/>
        </p:nvGrpSpPr>
        <p:grpSpPr>
          <a:xfrm flipH="1">
            <a:off x="3020600" y="2662239"/>
            <a:ext cx="565945" cy="2155865"/>
            <a:chOff x="5691980" y="2662238"/>
            <a:chExt cx="565945" cy="2155865"/>
          </a:xfrm>
        </p:grpSpPr>
        <p:cxnSp>
          <p:nvCxnSpPr>
            <p:cNvPr id="31" name="Прямая соединительная линия 30"/>
            <p:cNvCxnSpPr/>
            <p:nvPr/>
          </p:nvCxnSpPr>
          <p:spPr bwMode="auto">
            <a:xfrm>
              <a:off x="5691980" y="4817914"/>
              <a:ext cx="554659" cy="0"/>
            </a:xfrm>
            <a:prstGeom prst="line">
              <a:avLst/>
            </a:prstGeom>
            <a:solidFill>
              <a:srgbClr val="00B8FF"/>
            </a:solidFill>
            <a:ln w="57150" cap="flat" cmpd="sng" algn="ctr">
              <a:solidFill>
                <a:srgbClr val="E4465A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Соединительная линия уступом 31"/>
            <p:cNvCxnSpPr/>
            <p:nvPr/>
          </p:nvCxnSpPr>
          <p:spPr bwMode="auto">
            <a:xfrm flipH="1">
              <a:off x="6248400" y="2662238"/>
              <a:ext cx="9525" cy="2155865"/>
            </a:xfrm>
            <a:prstGeom prst="bentConnector3">
              <a:avLst>
                <a:gd name="adj1" fmla="val 2500000"/>
              </a:avLst>
            </a:prstGeom>
            <a:solidFill>
              <a:srgbClr val="00B8FF"/>
            </a:solidFill>
            <a:ln w="57150" cap="flat" cmpd="sng" algn="ctr">
              <a:solidFill>
                <a:srgbClr val="E4465A"/>
              </a:solidFill>
              <a:prstDash val="solid"/>
              <a:round/>
              <a:headEnd type="oval" w="med" len="med"/>
              <a:tailEnd type="oval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03294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779913" y="1412776"/>
            <a:ext cx="5184701" cy="4751387"/>
          </a:xfrm>
          <a:prstGeom prst="rect">
            <a:avLst/>
          </a:prstGeom>
        </p:spPr>
        <p:txBody>
          <a:bodyPr lIns="91420" tIns="45711" rIns="91420" bIns="4571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444444"/>
                </a:solidFill>
                <a:latin typeface="Trebuchet MS" pitchFamily="34" charset="0"/>
                <a:ea typeface="Arial Unicode MS" pitchFamily="34" charset="-128"/>
              </a:rPr>
              <a:t>РТС-тендер имеет официальную лицензию на право осуществления деятельности по технической защите информации.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endParaRPr lang="ru-RU" sz="1600" dirty="0">
              <a:solidFill>
                <a:srgbClr val="444444"/>
              </a:solidFill>
              <a:latin typeface="Trebuchet MS" pitchFamily="34" charset="0"/>
              <a:ea typeface="Arial Unicode MS" pitchFamily="34" charset="-128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444444"/>
                </a:solidFill>
                <a:latin typeface="Trebuchet MS" pitchFamily="34" charset="0"/>
                <a:ea typeface="Arial Unicode MS" pitchFamily="34" charset="-128"/>
              </a:rPr>
              <a:t>Созданная Система защиты информации непрерывно совершенствуется и обеспечивает требуемый класс защищенности информационной системы РТС-тендер и уровень защищенности персональных данных. </a:t>
            </a: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endParaRPr lang="ru-RU" sz="1600" dirty="0">
              <a:solidFill>
                <a:srgbClr val="444444"/>
              </a:solidFill>
              <a:latin typeface="Trebuchet MS" pitchFamily="34" charset="0"/>
              <a:ea typeface="Arial Unicode MS" pitchFamily="34" charset="-128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444444"/>
                </a:solidFill>
                <a:latin typeface="Trebuchet MS" pitchFamily="34" charset="0"/>
                <a:ea typeface="Arial Unicode MS" pitchFamily="34" charset="-128"/>
              </a:rPr>
              <a:t>Соответствие требованиям безопасности подтверждено аттестатами соответствия, выданными организацией – лицензиатом ФСТЭК и ФСБ  России</a:t>
            </a:r>
            <a:r>
              <a:rPr lang="ru-RU" sz="1600" dirty="0" smtClean="0">
                <a:solidFill>
                  <a:srgbClr val="444444"/>
                </a:solidFill>
                <a:latin typeface="Trebuchet MS" pitchFamily="34" charset="0"/>
                <a:ea typeface="Arial Unicode MS" pitchFamily="34" charset="-128"/>
              </a:rPr>
              <a:t>.</a:t>
            </a:r>
            <a:endParaRPr lang="ru-RU" sz="1600" dirty="0">
              <a:solidFill>
                <a:srgbClr val="444444"/>
              </a:solidFill>
              <a:latin typeface="Trebuchet MS" pitchFamily="34" charset="0"/>
              <a:ea typeface="Arial Unicode MS" pitchFamily="34" charset="-128"/>
            </a:endParaRPr>
          </a:p>
        </p:txBody>
      </p:sp>
      <p:sp>
        <p:nvSpPr>
          <p:cNvPr id="19459" name="Заголовок 1"/>
          <p:cNvSpPr txBox="1">
            <a:spLocks/>
          </p:cNvSpPr>
          <p:nvPr/>
        </p:nvSpPr>
        <p:spPr bwMode="auto">
          <a:xfrm>
            <a:off x="3203849" y="331788"/>
            <a:ext cx="576076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/>
              <a:t>ГАРАНТИЯ ИНФОРМАЦИОННОЙ БЕЗОПАСНОСТИ</a:t>
            </a:r>
          </a:p>
          <a:p>
            <a:endParaRPr lang="ru-RU" alt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658626"/>
            <a:ext cx="958653" cy="13661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27621"/>
            <a:ext cx="3190776" cy="454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50827" y="1484313"/>
            <a:ext cx="8713787" cy="7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4991" rIns="89982" bIns="4499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1pPr>
            <a:lvl2pPr marL="627063" indent="-1698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fontAlgn="b">
              <a:buClr>
                <a:srgbClr val="000000"/>
              </a:buClr>
              <a:buSzPct val="45000"/>
              <a:buFont typeface="Times New Roman" pitchFamily="18" charset="0"/>
              <a:buNone/>
              <a:defRPr/>
            </a:pPr>
            <a:r>
              <a:rPr lang="ru-RU" altLang="ru-RU" sz="2000" b="1" dirty="0">
                <a:solidFill>
                  <a:srgbClr val="E4465A"/>
                </a:solidFill>
                <a:latin typeface="Trebuchet MS"/>
                <a:ea typeface="Arial Unicode MS" pitchFamily="34" charset="-128"/>
              </a:rPr>
              <a:t>С 1 декабря полностью поменялась открытая часть площадки </a:t>
            </a:r>
            <a:br>
              <a:rPr lang="ru-RU" altLang="ru-RU" sz="2000" b="1" dirty="0">
                <a:solidFill>
                  <a:srgbClr val="E4465A"/>
                </a:solidFill>
                <a:latin typeface="Trebuchet MS"/>
                <a:ea typeface="Arial Unicode MS" pitchFamily="34" charset="-128"/>
              </a:rPr>
            </a:br>
            <a:r>
              <a:rPr lang="ru-RU" altLang="ru-RU" sz="2000" b="1" dirty="0">
                <a:solidFill>
                  <a:srgbClr val="E4465A"/>
                </a:solidFill>
                <a:latin typeface="Trebuchet MS"/>
                <a:ea typeface="Arial Unicode MS" pitchFamily="34" charset="-128"/>
              </a:rPr>
              <a:t>РТС-тендер</a:t>
            </a:r>
            <a:endParaRPr lang="ru-RU" altLang="ru-RU" sz="1300" dirty="0">
              <a:solidFill>
                <a:srgbClr val="444444"/>
              </a:solidFill>
              <a:latin typeface="Trebuchet MS" pitchFamily="34" charset="0"/>
              <a:ea typeface="Arial Unicode MS" pitchFamily="34" charset="-128"/>
            </a:endParaRPr>
          </a:p>
        </p:txBody>
      </p:sp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t="11449" r="7730" b="8717"/>
          <a:stretch>
            <a:fillRect/>
          </a:stretch>
        </p:blipFill>
        <p:spPr bwMode="auto">
          <a:xfrm>
            <a:off x="2633834" y="2837631"/>
            <a:ext cx="6259343" cy="3169097"/>
          </a:xfrm>
          <a:prstGeom prst="rect">
            <a:avLst/>
          </a:prstGeom>
          <a:ln w="25400">
            <a:solidFill>
              <a:srgbClr val="9395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</a:extLst>
        </p:spPr>
      </p:pic>
      <p:sp>
        <p:nvSpPr>
          <p:cNvPr id="26629" name="Заголовок 1"/>
          <p:cNvSpPr txBox="1">
            <a:spLocks/>
          </p:cNvSpPr>
          <p:nvPr/>
        </p:nvSpPr>
        <p:spPr bwMode="auto">
          <a:xfrm>
            <a:off x="3348039" y="331788"/>
            <a:ext cx="561657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/>
              <a:t>ОБНОВЛЕНИЕ ПЛОЩАДКИ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23850" y="2837629"/>
            <a:ext cx="2231926" cy="996924"/>
            <a:chOff x="323850" y="2837629"/>
            <a:chExt cx="2231926" cy="996924"/>
          </a:xfrm>
        </p:grpSpPr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323850" y="2837629"/>
              <a:ext cx="1945642" cy="996922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rgbClr val="FFFFFF"/>
                  </a:solidFill>
                  <a:latin typeface="Trebuchet MS"/>
                  <a:ea typeface="Arial Unicode MS" pitchFamily="34" charset="-128"/>
                </a:rPr>
                <a:t>Удобная, интуитивно понятная навигация</a:t>
              </a:r>
            </a:p>
          </p:txBody>
        </p:sp>
        <p:sp>
          <p:nvSpPr>
            <p:cNvPr id="2" name="Равнобедренный треугольник 1"/>
            <p:cNvSpPr/>
            <p:nvPr/>
          </p:nvSpPr>
          <p:spPr bwMode="auto">
            <a:xfrm rot="5400000">
              <a:off x="1914093" y="3192869"/>
              <a:ext cx="996922" cy="286445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solidFill>
                  <a:srgbClr val="000000"/>
                </a:solidFill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323850" y="3923484"/>
            <a:ext cx="2231926" cy="997389"/>
            <a:chOff x="323850" y="3923482"/>
            <a:chExt cx="2231926" cy="997389"/>
          </a:xfrm>
        </p:grpSpPr>
        <p:sp>
          <p:nvSpPr>
            <p:cNvPr id="10" name="Rectangle 1"/>
            <p:cNvSpPr>
              <a:spLocks noChangeArrowheads="1"/>
            </p:cNvSpPr>
            <p:nvPr/>
          </p:nvSpPr>
          <p:spPr bwMode="auto">
            <a:xfrm>
              <a:off x="323850" y="3923949"/>
              <a:ext cx="1945642" cy="996922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rgbClr val="FFFFFF"/>
                  </a:solidFill>
                  <a:latin typeface="Trebuchet MS"/>
                  <a:ea typeface="Arial Unicode MS" pitchFamily="34" charset="-128"/>
                </a:rPr>
                <a:t>Современный, стильный дизайн</a:t>
              </a:r>
            </a:p>
          </p:txBody>
        </p:sp>
        <p:sp>
          <p:nvSpPr>
            <p:cNvPr id="13" name="Равнобедренный треугольник 12"/>
            <p:cNvSpPr/>
            <p:nvPr/>
          </p:nvSpPr>
          <p:spPr bwMode="auto">
            <a:xfrm rot="5400000">
              <a:off x="1914093" y="4278720"/>
              <a:ext cx="996922" cy="286445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solidFill>
                  <a:srgbClr val="000000"/>
                </a:solidFill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23850" y="5018377"/>
            <a:ext cx="2231926" cy="997405"/>
            <a:chOff x="323850" y="5018375"/>
            <a:chExt cx="2231926" cy="997405"/>
          </a:xfrm>
        </p:grpSpPr>
        <p:sp>
          <p:nvSpPr>
            <p:cNvPr id="11" name="Rectangle 1"/>
            <p:cNvSpPr>
              <a:spLocks noChangeArrowheads="1"/>
            </p:cNvSpPr>
            <p:nvPr/>
          </p:nvSpPr>
          <p:spPr bwMode="auto">
            <a:xfrm>
              <a:off x="323850" y="5018375"/>
              <a:ext cx="1945642" cy="996922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rgbClr val="FFFFFF"/>
                  </a:solidFill>
                  <a:latin typeface="Trebuchet MS"/>
                  <a:ea typeface="Arial Unicode MS" pitchFamily="34" charset="-128"/>
                </a:rPr>
                <a:t>Быстрый контекстный поиск</a:t>
              </a:r>
            </a:p>
          </p:txBody>
        </p:sp>
        <p:sp>
          <p:nvSpPr>
            <p:cNvPr id="14" name="Равнобедренный треугольник 13"/>
            <p:cNvSpPr/>
            <p:nvPr/>
          </p:nvSpPr>
          <p:spPr bwMode="auto">
            <a:xfrm rot="5400000">
              <a:off x="1914093" y="5374096"/>
              <a:ext cx="996922" cy="286445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solidFill>
                  <a:srgbClr val="000000"/>
                </a:solidFill>
                <a:latin typeface="Arial" charset="0"/>
                <a:ea typeface="Microsoft YaHe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168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50825" y="1484316"/>
            <a:ext cx="8713788" cy="39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9982" tIns="44991" rIns="89982" bIns="44991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fontAlgn="b">
              <a:buClr>
                <a:srgbClr val="000000"/>
              </a:buClr>
              <a:buSzPct val="45000"/>
              <a:buFont typeface="Times New Roman" panose="02020603050405020304" pitchFamily="18" charset="0"/>
              <a:buNone/>
            </a:pPr>
            <a:r>
              <a:rPr lang="ru-RU" altLang="ru-RU" sz="2000" b="1" dirty="0">
                <a:solidFill>
                  <a:srgbClr val="E4465A"/>
                </a:solidFill>
                <a:latin typeface="Trebuchet MS"/>
                <a:ea typeface="Arial Unicode MS" pitchFamily="34" charset="-128"/>
              </a:rPr>
              <a:t>Новый модуль аккредитации РТС-тендер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5"/>
          <a:stretch>
            <a:fillRect/>
          </a:stretch>
        </p:blipFill>
        <p:spPr bwMode="auto">
          <a:xfrm>
            <a:off x="341282" y="2912196"/>
            <a:ext cx="8551893" cy="3795256"/>
          </a:xfrm>
          <a:prstGeom prst="rect">
            <a:avLst/>
          </a:prstGeom>
          <a:ln w="25400">
            <a:solidFill>
              <a:srgbClr val="93959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7" name="Заголовок 1"/>
          <p:cNvSpPr txBox="1">
            <a:spLocks/>
          </p:cNvSpPr>
          <p:nvPr/>
        </p:nvSpPr>
        <p:spPr bwMode="auto">
          <a:xfrm>
            <a:off x="3348039" y="331788"/>
            <a:ext cx="561657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914400"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 cap="all">
                <a:solidFill>
                  <a:srgbClr val="E4465A"/>
                </a:solidFill>
                <a:latin typeface="Aria"/>
                <a:ea typeface="Arial Unicode MS" pitchFamily="34" charset="-128"/>
                <a:cs typeface="Arial" panose="020B0604020202020204" pitchFamily="34" charset="0"/>
              </a:defRPr>
            </a:lvl1pPr>
            <a:lvl2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2pPr>
            <a:lvl3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3pPr>
            <a:lvl4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4pPr>
            <a:lvl5pPr algn="r">
              <a:lnSpc>
                <a:spcPct val="87000"/>
              </a:lnSpc>
              <a:buClr>
                <a:srgbClr val="000000"/>
              </a:buClr>
              <a:buSzPct val="100000"/>
              <a:buFont typeface="Times New Roman" pitchFamily="18" charset="0"/>
              <a:defRPr sz="2000" b="1">
                <a:solidFill>
                  <a:srgbClr val="E4465A"/>
                </a:solidFill>
                <a:latin typeface="Aria"/>
                <a:ea typeface="Arial Unicode MS" pitchFamily="34" charset="-128"/>
                <a:cs typeface="Arial Unicode MS" charset="0"/>
              </a:defRPr>
            </a:lvl5pPr>
            <a:lvl6pPr marL="25146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r>
              <a:rPr lang="ru-RU" altLang="ru-RU" dirty="0"/>
              <a:t>ОБНОВЛЕНИЕ ПЛОЩАДКИ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323846" y="1981202"/>
            <a:ext cx="4124329" cy="799727"/>
            <a:chOff x="323846" y="1981200"/>
            <a:chExt cx="4124329" cy="799727"/>
          </a:xfrm>
        </p:grpSpPr>
        <p:sp>
          <p:nvSpPr>
            <p:cNvPr id="6" name="Rectangle 1"/>
            <p:cNvSpPr>
              <a:spLocks noChangeArrowheads="1"/>
            </p:cNvSpPr>
            <p:nvPr/>
          </p:nvSpPr>
          <p:spPr bwMode="auto">
            <a:xfrm>
              <a:off x="323849" y="1981200"/>
              <a:ext cx="4124326" cy="507029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algn="ctr"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rgbClr val="FFFFFF"/>
                  </a:solidFill>
                  <a:latin typeface="Trebuchet MS"/>
                  <a:ea typeface="Arial Unicode MS" pitchFamily="34" charset="-128"/>
                </a:rPr>
                <a:t>Быстрый и удобный процесс аккредитации</a:t>
              </a:r>
            </a:p>
          </p:txBody>
        </p:sp>
        <p:sp>
          <p:nvSpPr>
            <p:cNvPr id="7" name="Равнобедренный треугольник 6"/>
            <p:cNvSpPr/>
            <p:nvPr/>
          </p:nvSpPr>
          <p:spPr bwMode="auto">
            <a:xfrm rot="10800000">
              <a:off x="323846" y="2488228"/>
              <a:ext cx="4124328" cy="292699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solidFill>
                  <a:srgbClr val="000000"/>
                </a:solidFill>
                <a:latin typeface="Arial" charset="0"/>
                <a:ea typeface="Microsoft YaHei" charset="-122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4770437" y="1981202"/>
            <a:ext cx="4117602" cy="799727"/>
            <a:chOff x="4770437" y="1981200"/>
            <a:chExt cx="4117602" cy="799727"/>
          </a:xfrm>
        </p:grpSpPr>
        <p:sp>
          <p:nvSpPr>
            <p:cNvPr id="8" name="Rectangle 1"/>
            <p:cNvSpPr>
              <a:spLocks noChangeArrowheads="1"/>
            </p:cNvSpPr>
            <p:nvPr/>
          </p:nvSpPr>
          <p:spPr bwMode="auto">
            <a:xfrm>
              <a:off x="4770438" y="1981200"/>
              <a:ext cx="4117601" cy="507029"/>
            </a:xfrm>
            <a:prstGeom prst="rect">
              <a:avLst/>
            </a:prstGeom>
            <a:solidFill>
              <a:srgbClr val="E4465A"/>
            </a:solidFill>
            <a:ln>
              <a:noFill/>
            </a:ln>
            <a:effectLst/>
            <a:extLst/>
          </p:spPr>
          <p:txBody>
            <a:bodyPr wrap="square" lIns="108000" tIns="108000" rIns="108000" bIns="108000" anchor="ctr">
              <a:noAutofit/>
            </a:bodyPr>
            <a:lstStyle/>
            <a:p>
              <a:pPr algn="ctr" fontAlgn="b">
                <a:buClr>
                  <a:srgbClr val="000000"/>
                </a:buClr>
                <a:buSzPct val="45000"/>
                <a:tabLst>
                  <a:tab pos="723750" algn="l"/>
                  <a:tab pos="1447500" algn="l"/>
                  <a:tab pos="2171250" algn="l"/>
                  <a:tab pos="2895000" algn="l"/>
                  <a:tab pos="3618749" algn="l"/>
                  <a:tab pos="4342500" algn="l"/>
                  <a:tab pos="5066250" algn="l"/>
                  <a:tab pos="5789999" algn="l"/>
                  <a:tab pos="6513750" algn="l"/>
                  <a:tab pos="7237500" algn="l"/>
                  <a:tab pos="7961249" algn="l"/>
                </a:tabLst>
              </a:pPr>
              <a:r>
                <a:rPr lang="ru-RU" altLang="ru-RU" sz="1400" dirty="0">
                  <a:solidFill>
                    <a:srgbClr val="FFFFFF"/>
                  </a:solidFill>
                  <a:latin typeface="Trebuchet MS"/>
                  <a:ea typeface="Arial Unicode MS" pitchFamily="34" charset="-128"/>
                </a:rPr>
                <a:t>Экономия времени за счет полностью электронного документооборота</a:t>
              </a:r>
            </a:p>
          </p:txBody>
        </p:sp>
        <p:sp>
          <p:nvSpPr>
            <p:cNvPr id="9" name="Равнобедренный треугольник 8"/>
            <p:cNvSpPr/>
            <p:nvPr/>
          </p:nvSpPr>
          <p:spPr bwMode="auto">
            <a:xfrm rot="10800000">
              <a:off x="4770437" y="2488228"/>
              <a:ext cx="4117602" cy="292699"/>
            </a:xfrm>
            <a:prstGeom prst="triangle">
              <a:avLst/>
            </a:prstGeom>
            <a:solidFill>
              <a:srgbClr val="444444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ru-RU" dirty="0">
                <a:solidFill>
                  <a:srgbClr val="000000"/>
                </a:solidFill>
                <a:latin typeface="Arial" charset="0"/>
                <a:ea typeface="Microsoft YaHe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1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Другая 2">
      <a:majorFont>
        <a:latin typeface="Calibri Light"/>
        <a:ea typeface=""/>
        <a:cs typeface="Arial Unicode MS"/>
      </a:majorFont>
      <a:minorFont>
        <a:latin typeface="Trebuchet MS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8051</TotalTime>
  <Words>582</Words>
  <Application>Microsoft Office PowerPoint</Application>
  <PresentationFormat>Экран (4:3)</PresentationFormat>
  <Paragraphs>148</Paragraphs>
  <Slides>19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 Unicode MS</vt:lpstr>
      <vt:lpstr>Microsoft YaHei</vt:lpstr>
      <vt:lpstr>Aria</vt:lpstr>
      <vt:lpstr>Arial</vt:lpstr>
      <vt:lpstr>Calibri</vt:lpstr>
      <vt:lpstr>Calibri Light</vt:lpstr>
      <vt:lpstr>Times New Roman</vt:lpstr>
      <vt:lpstr>Trebuchet MS</vt:lpstr>
      <vt:lpstr>Wingdings</vt:lpstr>
      <vt:lpstr>1_Тема Office</vt:lpstr>
      <vt:lpstr>Презентация PowerPoint</vt:lpstr>
      <vt:lpstr>Презентация PowerPoint</vt:lpstr>
      <vt:lpstr>Показатели размещения государственного заказа</vt:lpstr>
      <vt:lpstr>Презентация PowerPoint</vt:lpstr>
      <vt:lpstr>ШИРОКАЯ СЕТЬ ПРЕДСТАВИТЕЛЬСТВ И ФИЛИАЛОВ, ГОТОВЫХ ПРЕДОСТАВИТЬ ПРОФЕССИОНАЛЬНУЮ ПОМОЩЬ ПО ЗАКУПКАМ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Алексеева Анастасия Владимировна</dc:creator>
  <cp:lastModifiedBy>Пользователь Windows</cp:lastModifiedBy>
  <cp:revision>547</cp:revision>
  <cp:lastPrinted>2015-03-16T12:32:50Z</cp:lastPrinted>
  <dcterms:created xsi:type="dcterms:W3CDTF">1601-01-01T00:00:00Z</dcterms:created>
  <dcterms:modified xsi:type="dcterms:W3CDTF">2015-06-10T08:00:12Z</dcterms:modified>
</cp:coreProperties>
</file>